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7999" cy="10286999"/>
          </a:xfrm>
          <a:prstGeom prst="rect">
            <a:avLst/>
          </a:prstGeom>
        </p:spPr>
      </p:pic>
      <p:pic>
        <p:nvPicPr>
          <p:cNvPr id="17" name="bg object 17"/>
          <p:cNvPicPr/>
          <p:nvPr/>
        </p:nvPicPr>
        <p:blipFill>
          <a:blip r:embed="rId3" cstate="print"/>
          <a:stretch>
            <a:fillRect/>
          </a:stretch>
        </p:blipFill>
        <p:spPr>
          <a:xfrm>
            <a:off x="0" y="1"/>
            <a:ext cx="18287999" cy="5210175"/>
          </a:xfrm>
          <a:prstGeom prst="rect">
            <a:avLst/>
          </a:prstGeom>
        </p:spPr>
      </p:pic>
      <p:pic>
        <p:nvPicPr>
          <p:cNvPr id="18" name="bg object 18"/>
          <p:cNvPicPr/>
          <p:nvPr/>
        </p:nvPicPr>
        <p:blipFill>
          <a:blip r:embed="rId4" cstate="print"/>
          <a:stretch>
            <a:fillRect/>
          </a:stretch>
        </p:blipFill>
        <p:spPr>
          <a:xfrm>
            <a:off x="13802816" y="9233874"/>
            <a:ext cx="4485182" cy="1053125"/>
          </a:xfrm>
          <a:prstGeom prst="rect">
            <a:avLst/>
          </a:prstGeom>
        </p:spPr>
      </p:pic>
      <p:pic>
        <p:nvPicPr>
          <p:cNvPr id="19" name="bg object 19"/>
          <p:cNvPicPr/>
          <p:nvPr/>
        </p:nvPicPr>
        <p:blipFill>
          <a:blip r:embed="rId5" cstate="print"/>
          <a:stretch>
            <a:fillRect/>
          </a:stretch>
        </p:blipFill>
        <p:spPr>
          <a:xfrm>
            <a:off x="0" y="9393715"/>
            <a:ext cx="5007393" cy="893284"/>
          </a:xfrm>
          <a:prstGeom prst="rect">
            <a:avLst/>
          </a:prstGeom>
        </p:spPr>
      </p:pic>
      <p:sp>
        <p:nvSpPr>
          <p:cNvPr id="20" name="bg object 20"/>
          <p:cNvSpPr/>
          <p:nvPr/>
        </p:nvSpPr>
        <p:spPr>
          <a:xfrm>
            <a:off x="1117639" y="4804256"/>
            <a:ext cx="904875" cy="904875"/>
          </a:xfrm>
          <a:custGeom>
            <a:avLst/>
            <a:gdLst/>
            <a:ahLst/>
            <a:cxnLst/>
            <a:rect l="l" t="t" r="r" b="b"/>
            <a:pathLst>
              <a:path w="904875" h="904875">
                <a:moveTo>
                  <a:pt x="453856" y="904875"/>
                </a:moveTo>
                <a:lnTo>
                  <a:pt x="451018" y="904875"/>
                </a:lnTo>
                <a:lnTo>
                  <a:pt x="449844" y="903776"/>
                </a:lnTo>
                <a:lnTo>
                  <a:pt x="444449" y="830821"/>
                </a:lnTo>
                <a:lnTo>
                  <a:pt x="438721" y="768094"/>
                </a:lnTo>
                <a:lnTo>
                  <a:pt x="432024" y="713519"/>
                </a:lnTo>
                <a:lnTo>
                  <a:pt x="423821" y="666431"/>
                </a:lnTo>
                <a:lnTo>
                  <a:pt x="413577" y="626165"/>
                </a:lnTo>
                <a:lnTo>
                  <a:pt x="384813" y="563439"/>
                </a:lnTo>
                <a:lnTo>
                  <a:pt x="341433" y="520059"/>
                </a:lnTo>
                <a:lnTo>
                  <a:pt x="278707" y="491296"/>
                </a:lnTo>
                <a:lnTo>
                  <a:pt x="238441" y="481051"/>
                </a:lnTo>
                <a:lnTo>
                  <a:pt x="191353" y="472848"/>
                </a:lnTo>
                <a:lnTo>
                  <a:pt x="136778" y="466151"/>
                </a:lnTo>
                <a:lnTo>
                  <a:pt x="74052" y="460424"/>
                </a:lnTo>
                <a:lnTo>
                  <a:pt x="1098" y="455032"/>
                </a:lnTo>
                <a:lnTo>
                  <a:pt x="1" y="453858"/>
                </a:lnTo>
                <a:lnTo>
                  <a:pt x="0" y="451018"/>
                </a:lnTo>
                <a:lnTo>
                  <a:pt x="1098" y="449844"/>
                </a:lnTo>
                <a:lnTo>
                  <a:pt x="74053" y="444449"/>
                </a:lnTo>
                <a:lnTo>
                  <a:pt x="136779" y="438721"/>
                </a:lnTo>
                <a:lnTo>
                  <a:pt x="191354" y="432024"/>
                </a:lnTo>
                <a:lnTo>
                  <a:pt x="238442" y="423821"/>
                </a:lnTo>
                <a:lnTo>
                  <a:pt x="278709" y="413577"/>
                </a:lnTo>
                <a:lnTo>
                  <a:pt x="341435" y="384813"/>
                </a:lnTo>
                <a:lnTo>
                  <a:pt x="384815" y="341433"/>
                </a:lnTo>
                <a:lnTo>
                  <a:pt x="413577" y="278707"/>
                </a:lnTo>
                <a:lnTo>
                  <a:pt x="423822" y="238441"/>
                </a:lnTo>
                <a:lnTo>
                  <a:pt x="432025" y="191353"/>
                </a:lnTo>
                <a:lnTo>
                  <a:pt x="438722" y="136778"/>
                </a:lnTo>
                <a:lnTo>
                  <a:pt x="444450" y="74052"/>
                </a:lnTo>
                <a:lnTo>
                  <a:pt x="449844" y="1098"/>
                </a:lnTo>
                <a:lnTo>
                  <a:pt x="451018" y="0"/>
                </a:lnTo>
                <a:lnTo>
                  <a:pt x="453856" y="0"/>
                </a:lnTo>
                <a:lnTo>
                  <a:pt x="455032" y="1098"/>
                </a:lnTo>
                <a:lnTo>
                  <a:pt x="457956" y="40668"/>
                </a:lnTo>
                <a:lnTo>
                  <a:pt x="452435" y="40668"/>
                </a:lnTo>
                <a:lnTo>
                  <a:pt x="446529" y="112513"/>
                </a:lnTo>
                <a:lnTo>
                  <a:pt x="439741" y="174663"/>
                </a:lnTo>
                <a:lnTo>
                  <a:pt x="431398" y="227949"/>
                </a:lnTo>
                <a:lnTo>
                  <a:pt x="420828" y="273200"/>
                </a:lnTo>
                <a:lnTo>
                  <a:pt x="407360" y="311245"/>
                </a:lnTo>
                <a:lnTo>
                  <a:pt x="369038" y="369040"/>
                </a:lnTo>
                <a:lnTo>
                  <a:pt x="311244" y="407362"/>
                </a:lnTo>
                <a:lnTo>
                  <a:pt x="273198" y="420830"/>
                </a:lnTo>
                <a:lnTo>
                  <a:pt x="227947" y="431400"/>
                </a:lnTo>
                <a:lnTo>
                  <a:pt x="174661" y="439743"/>
                </a:lnTo>
                <a:lnTo>
                  <a:pt x="112510" y="446531"/>
                </a:lnTo>
                <a:lnTo>
                  <a:pt x="40666" y="452437"/>
                </a:lnTo>
                <a:lnTo>
                  <a:pt x="112511" y="458343"/>
                </a:lnTo>
                <a:lnTo>
                  <a:pt x="174662" y="465132"/>
                </a:lnTo>
                <a:lnTo>
                  <a:pt x="227947" y="473475"/>
                </a:lnTo>
                <a:lnTo>
                  <a:pt x="273198" y="484044"/>
                </a:lnTo>
                <a:lnTo>
                  <a:pt x="311244" y="497512"/>
                </a:lnTo>
                <a:lnTo>
                  <a:pt x="369038" y="535834"/>
                </a:lnTo>
                <a:lnTo>
                  <a:pt x="407360" y="593630"/>
                </a:lnTo>
                <a:lnTo>
                  <a:pt x="420828" y="631676"/>
                </a:lnTo>
                <a:lnTo>
                  <a:pt x="431398" y="676927"/>
                </a:lnTo>
                <a:lnTo>
                  <a:pt x="439741" y="730212"/>
                </a:lnTo>
                <a:lnTo>
                  <a:pt x="446529" y="792362"/>
                </a:lnTo>
                <a:lnTo>
                  <a:pt x="452435" y="864206"/>
                </a:lnTo>
                <a:lnTo>
                  <a:pt x="457957" y="864206"/>
                </a:lnTo>
                <a:lnTo>
                  <a:pt x="455032" y="903776"/>
                </a:lnTo>
                <a:lnTo>
                  <a:pt x="453856" y="904875"/>
                </a:lnTo>
                <a:close/>
              </a:path>
              <a:path w="904875" h="904875">
                <a:moveTo>
                  <a:pt x="457957" y="864206"/>
                </a:moveTo>
                <a:lnTo>
                  <a:pt x="452435" y="864206"/>
                </a:lnTo>
                <a:lnTo>
                  <a:pt x="458341" y="792361"/>
                </a:lnTo>
                <a:lnTo>
                  <a:pt x="465130" y="730211"/>
                </a:lnTo>
                <a:lnTo>
                  <a:pt x="473473" y="676925"/>
                </a:lnTo>
                <a:lnTo>
                  <a:pt x="484042" y="631674"/>
                </a:lnTo>
                <a:lnTo>
                  <a:pt x="497510" y="593629"/>
                </a:lnTo>
                <a:lnTo>
                  <a:pt x="535832" y="535834"/>
                </a:lnTo>
                <a:lnTo>
                  <a:pt x="593628" y="497512"/>
                </a:lnTo>
                <a:lnTo>
                  <a:pt x="631674" y="484044"/>
                </a:lnTo>
                <a:lnTo>
                  <a:pt x="676925" y="473474"/>
                </a:lnTo>
                <a:lnTo>
                  <a:pt x="730211" y="465132"/>
                </a:lnTo>
                <a:lnTo>
                  <a:pt x="792361" y="458343"/>
                </a:lnTo>
                <a:lnTo>
                  <a:pt x="864204" y="452437"/>
                </a:lnTo>
                <a:lnTo>
                  <a:pt x="792359" y="446531"/>
                </a:lnTo>
                <a:lnTo>
                  <a:pt x="730209" y="439742"/>
                </a:lnTo>
                <a:lnTo>
                  <a:pt x="676923" y="431400"/>
                </a:lnTo>
                <a:lnTo>
                  <a:pt x="631672" y="420830"/>
                </a:lnTo>
                <a:lnTo>
                  <a:pt x="593627" y="407362"/>
                </a:lnTo>
                <a:lnTo>
                  <a:pt x="535832" y="369040"/>
                </a:lnTo>
                <a:lnTo>
                  <a:pt x="497510" y="311245"/>
                </a:lnTo>
                <a:lnTo>
                  <a:pt x="484042" y="273199"/>
                </a:lnTo>
                <a:lnTo>
                  <a:pt x="473473" y="227948"/>
                </a:lnTo>
                <a:lnTo>
                  <a:pt x="465130" y="174663"/>
                </a:lnTo>
                <a:lnTo>
                  <a:pt x="458341" y="112513"/>
                </a:lnTo>
                <a:lnTo>
                  <a:pt x="452435" y="40668"/>
                </a:lnTo>
                <a:lnTo>
                  <a:pt x="457956" y="40668"/>
                </a:lnTo>
                <a:lnTo>
                  <a:pt x="460424" y="74053"/>
                </a:lnTo>
                <a:lnTo>
                  <a:pt x="466151" y="136779"/>
                </a:lnTo>
                <a:lnTo>
                  <a:pt x="472848" y="191354"/>
                </a:lnTo>
                <a:lnTo>
                  <a:pt x="481051" y="238442"/>
                </a:lnTo>
                <a:lnTo>
                  <a:pt x="491296" y="278709"/>
                </a:lnTo>
                <a:lnTo>
                  <a:pt x="520059" y="341435"/>
                </a:lnTo>
                <a:lnTo>
                  <a:pt x="563439" y="384815"/>
                </a:lnTo>
                <a:lnTo>
                  <a:pt x="626165" y="413577"/>
                </a:lnTo>
                <a:lnTo>
                  <a:pt x="666431" y="423822"/>
                </a:lnTo>
                <a:lnTo>
                  <a:pt x="713519" y="432025"/>
                </a:lnTo>
                <a:lnTo>
                  <a:pt x="768094" y="438722"/>
                </a:lnTo>
                <a:lnTo>
                  <a:pt x="830821" y="444450"/>
                </a:lnTo>
                <a:lnTo>
                  <a:pt x="903776" y="449844"/>
                </a:lnTo>
                <a:lnTo>
                  <a:pt x="904873" y="451018"/>
                </a:lnTo>
                <a:lnTo>
                  <a:pt x="904875" y="453858"/>
                </a:lnTo>
                <a:lnTo>
                  <a:pt x="903776" y="455034"/>
                </a:lnTo>
                <a:lnTo>
                  <a:pt x="830821" y="460425"/>
                </a:lnTo>
                <a:lnTo>
                  <a:pt x="768094" y="466153"/>
                </a:lnTo>
                <a:lnTo>
                  <a:pt x="713519" y="472850"/>
                </a:lnTo>
                <a:lnTo>
                  <a:pt x="666431" y="481053"/>
                </a:lnTo>
                <a:lnTo>
                  <a:pt x="626165" y="491297"/>
                </a:lnTo>
                <a:lnTo>
                  <a:pt x="563439" y="520061"/>
                </a:lnTo>
                <a:lnTo>
                  <a:pt x="520059" y="563441"/>
                </a:lnTo>
                <a:lnTo>
                  <a:pt x="491296" y="626167"/>
                </a:lnTo>
                <a:lnTo>
                  <a:pt x="481051" y="666433"/>
                </a:lnTo>
                <a:lnTo>
                  <a:pt x="472848" y="713521"/>
                </a:lnTo>
                <a:lnTo>
                  <a:pt x="466151" y="768096"/>
                </a:lnTo>
                <a:lnTo>
                  <a:pt x="460424" y="830822"/>
                </a:lnTo>
                <a:lnTo>
                  <a:pt x="457957" y="864206"/>
                </a:lnTo>
                <a:close/>
              </a:path>
            </a:pathLst>
          </a:custGeom>
          <a:solidFill>
            <a:srgbClr val="F1F1F1"/>
          </a:solidFill>
        </p:spPr>
        <p:txBody>
          <a:bodyPr wrap="square" lIns="0" tIns="0" rIns="0" bIns="0" rtlCol="0"/>
          <a:lstStyle/>
          <a:p>
            <a:endParaRPr/>
          </a:p>
        </p:txBody>
      </p:sp>
      <p:sp>
        <p:nvSpPr>
          <p:cNvPr id="21" name="bg object 21"/>
          <p:cNvSpPr/>
          <p:nvPr/>
        </p:nvSpPr>
        <p:spPr>
          <a:xfrm>
            <a:off x="1028700" y="4715608"/>
            <a:ext cx="904875" cy="904875"/>
          </a:xfrm>
          <a:custGeom>
            <a:avLst/>
            <a:gdLst/>
            <a:ahLst/>
            <a:cxnLst/>
            <a:rect l="l" t="t" r="r" b="b"/>
            <a:pathLst>
              <a:path w="904875" h="904875">
                <a:moveTo>
                  <a:pt x="452437" y="904874"/>
                </a:moveTo>
                <a:lnTo>
                  <a:pt x="444200" y="839006"/>
                </a:lnTo>
                <a:lnTo>
                  <a:pt x="435655" y="780498"/>
                </a:lnTo>
                <a:lnTo>
                  <a:pt x="426300" y="728846"/>
                </a:lnTo>
                <a:lnTo>
                  <a:pt x="415632" y="683548"/>
                </a:lnTo>
                <a:lnTo>
                  <a:pt x="403149" y="644103"/>
                </a:lnTo>
                <a:lnTo>
                  <a:pt x="370726" y="580757"/>
                </a:lnTo>
                <a:lnTo>
                  <a:pt x="325014" y="534789"/>
                </a:lnTo>
                <a:lnTo>
                  <a:pt x="261991" y="502179"/>
                </a:lnTo>
                <a:lnTo>
                  <a:pt x="222732" y="489627"/>
                </a:lnTo>
                <a:lnTo>
                  <a:pt x="177638" y="478907"/>
                </a:lnTo>
                <a:lnTo>
                  <a:pt x="126207" y="469517"/>
                </a:lnTo>
                <a:lnTo>
                  <a:pt x="67936" y="460953"/>
                </a:lnTo>
                <a:lnTo>
                  <a:pt x="0" y="452437"/>
                </a:lnTo>
                <a:lnTo>
                  <a:pt x="65998" y="444183"/>
                </a:lnTo>
                <a:lnTo>
                  <a:pt x="124607" y="435618"/>
                </a:lnTo>
                <a:lnTo>
                  <a:pt x="176333" y="426238"/>
                </a:lnTo>
                <a:lnTo>
                  <a:pt x="221681" y="415537"/>
                </a:lnTo>
                <a:lnTo>
                  <a:pt x="261156" y="403008"/>
                </a:lnTo>
                <a:lnTo>
                  <a:pt x="324513" y="370448"/>
                </a:lnTo>
                <a:lnTo>
                  <a:pt x="370449" y="324513"/>
                </a:lnTo>
                <a:lnTo>
                  <a:pt x="403009" y="261156"/>
                </a:lnTo>
                <a:lnTo>
                  <a:pt x="415537" y="221680"/>
                </a:lnTo>
                <a:lnTo>
                  <a:pt x="426239" y="176333"/>
                </a:lnTo>
                <a:lnTo>
                  <a:pt x="435619" y="124607"/>
                </a:lnTo>
                <a:lnTo>
                  <a:pt x="444183" y="65998"/>
                </a:lnTo>
                <a:lnTo>
                  <a:pt x="452437" y="0"/>
                </a:lnTo>
                <a:lnTo>
                  <a:pt x="460691" y="65998"/>
                </a:lnTo>
                <a:lnTo>
                  <a:pt x="469255" y="124607"/>
                </a:lnTo>
                <a:lnTo>
                  <a:pt x="478635" y="176333"/>
                </a:lnTo>
                <a:lnTo>
                  <a:pt x="489337" y="221680"/>
                </a:lnTo>
                <a:lnTo>
                  <a:pt x="501865" y="261156"/>
                </a:lnTo>
                <a:lnTo>
                  <a:pt x="534425" y="324513"/>
                </a:lnTo>
                <a:lnTo>
                  <a:pt x="580361" y="370448"/>
                </a:lnTo>
                <a:lnTo>
                  <a:pt x="643718" y="403008"/>
                </a:lnTo>
                <a:lnTo>
                  <a:pt x="683193" y="415537"/>
                </a:lnTo>
                <a:lnTo>
                  <a:pt x="728541" y="426238"/>
                </a:lnTo>
                <a:lnTo>
                  <a:pt x="780267" y="435618"/>
                </a:lnTo>
                <a:lnTo>
                  <a:pt x="838876" y="444183"/>
                </a:lnTo>
                <a:lnTo>
                  <a:pt x="904874" y="452437"/>
                </a:lnTo>
                <a:lnTo>
                  <a:pt x="838876" y="460691"/>
                </a:lnTo>
                <a:lnTo>
                  <a:pt x="780267" y="469255"/>
                </a:lnTo>
                <a:lnTo>
                  <a:pt x="728541" y="478635"/>
                </a:lnTo>
                <a:lnTo>
                  <a:pt x="683193" y="489337"/>
                </a:lnTo>
                <a:lnTo>
                  <a:pt x="643718" y="501865"/>
                </a:lnTo>
                <a:lnTo>
                  <a:pt x="580361" y="534425"/>
                </a:lnTo>
                <a:lnTo>
                  <a:pt x="534425" y="580361"/>
                </a:lnTo>
                <a:lnTo>
                  <a:pt x="501865" y="643718"/>
                </a:lnTo>
                <a:lnTo>
                  <a:pt x="489337" y="683193"/>
                </a:lnTo>
                <a:lnTo>
                  <a:pt x="478635" y="728541"/>
                </a:lnTo>
                <a:lnTo>
                  <a:pt x="469255" y="780267"/>
                </a:lnTo>
                <a:lnTo>
                  <a:pt x="460691" y="838876"/>
                </a:lnTo>
                <a:lnTo>
                  <a:pt x="452437" y="904874"/>
                </a:lnTo>
                <a:close/>
              </a:path>
            </a:pathLst>
          </a:custGeom>
          <a:solidFill>
            <a:srgbClr val="12C273"/>
          </a:solidFill>
        </p:spPr>
        <p:txBody>
          <a:bodyPr wrap="square" lIns="0" tIns="0" rIns="0" bIns="0" rtlCol="0"/>
          <a:lstStyle/>
          <a:p>
            <a:endParaRPr/>
          </a:p>
        </p:txBody>
      </p:sp>
      <p:sp>
        <p:nvSpPr>
          <p:cNvPr id="22" name="bg object 22"/>
          <p:cNvSpPr/>
          <p:nvPr/>
        </p:nvSpPr>
        <p:spPr>
          <a:xfrm>
            <a:off x="16358811" y="4804256"/>
            <a:ext cx="904875" cy="904875"/>
          </a:xfrm>
          <a:custGeom>
            <a:avLst/>
            <a:gdLst/>
            <a:ahLst/>
            <a:cxnLst/>
            <a:rect l="l" t="t" r="r" b="b"/>
            <a:pathLst>
              <a:path w="904875" h="904875">
                <a:moveTo>
                  <a:pt x="453856" y="904875"/>
                </a:moveTo>
                <a:lnTo>
                  <a:pt x="451018" y="904875"/>
                </a:lnTo>
                <a:lnTo>
                  <a:pt x="449844" y="903776"/>
                </a:lnTo>
                <a:lnTo>
                  <a:pt x="444449" y="830821"/>
                </a:lnTo>
                <a:lnTo>
                  <a:pt x="438721" y="768094"/>
                </a:lnTo>
                <a:lnTo>
                  <a:pt x="432024" y="713519"/>
                </a:lnTo>
                <a:lnTo>
                  <a:pt x="423821" y="666431"/>
                </a:lnTo>
                <a:lnTo>
                  <a:pt x="413577" y="626165"/>
                </a:lnTo>
                <a:lnTo>
                  <a:pt x="384813" y="563439"/>
                </a:lnTo>
                <a:lnTo>
                  <a:pt x="341433" y="520059"/>
                </a:lnTo>
                <a:lnTo>
                  <a:pt x="278707" y="491296"/>
                </a:lnTo>
                <a:lnTo>
                  <a:pt x="238441" y="481051"/>
                </a:lnTo>
                <a:lnTo>
                  <a:pt x="191353" y="472848"/>
                </a:lnTo>
                <a:lnTo>
                  <a:pt x="136778" y="466151"/>
                </a:lnTo>
                <a:lnTo>
                  <a:pt x="74052" y="460424"/>
                </a:lnTo>
                <a:lnTo>
                  <a:pt x="1098" y="455032"/>
                </a:lnTo>
                <a:lnTo>
                  <a:pt x="1" y="453858"/>
                </a:lnTo>
                <a:lnTo>
                  <a:pt x="0" y="451018"/>
                </a:lnTo>
                <a:lnTo>
                  <a:pt x="1098" y="449844"/>
                </a:lnTo>
                <a:lnTo>
                  <a:pt x="74053" y="444449"/>
                </a:lnTo>
                <a:lnTo>
                  <a:pt x="136779" y="438721"/>
                </a:lnTo>
                <a:lnTo>
                  <a:pt x="191354" y="432024"/>
                </a:lnTo>
                <a:lnTo>
                  <a:pt x="238442" y="423821"/>
                </a:lnTo>
                <a:lnTo>
                  <a:pt x="278709" y="413577"/>
                </a:lnTo>
                <a:lnTo>
                  <a:pt x="341435" y="384813"/>
                </a:lnTo>
                <a:lnTo>
                  <a:pt x="384815" y="341433"/>
                </a:lnTo>
                <a:lnTo>
                  <a:pt x="413577" y="278707"/>
                </a:lnTo>
                <a:lnTo>
                  <a:pt x="423822" y="238441"/>
                </a:lnTo>
                <a:lnTo>
                  <a:pt x="432025" y="191353"/>
                </a:lnTo>
                <a:lnTo>
                  <a:pt x="438722" y="136778"/>
                </a:lnTo>
                <a:lnTo>
                  <a:pt x="444450" y="74052"/>
                </a:lnTo>
                <a:lnTo>
                  <a:pt x="449844" y="1098"/>
                </a:lnTo>
                <a:lnTo>
                  <a:pt x="451018" y="0"/>
                </a:lnTo>
                <a:lnTo>
                  <a:pt x="453856" y="0"/>
                </a:lnTo>
                <a:lnTo>
                  <a:pt x="455032" y="1098"/>
                </a:lnTo>
                <a:lnTo>
                  <a:pt x="457956" y="40668"/>
                </a:lnTo>
                <a:lnTo>
                  <a:pt x="452435" y="40668"/>
                </a:lnTo>
                <a:lnTo>
                  <a:pt x="446529" y="112513"/>
                </a:lnTo>
                <a:lnTo>
                  <a:pt x="439741" y="174663"/>
                </a:lnTo>
                <a:lnTo>
                  <a:pt x="431398" y="227949"/>
                </a:lnTo>
                <a:lnTo>
                  <a:pt x="420828" y="273200"/>
                </a:lnTo>
                <a:lnTo>
                  <a:pt x="407360" y="311245"/>
                </a:lnTo>
                <a:lnTo>
                  <a:pt x="369038" y="369040"/>
                </a:lnTo>
                <a:lnTo>
                  <a:pt x="311244" y="407362"/>
                </a:lnTo>
                <a:lnTo>
                  <a:pt x="273198" y="420830"/>
                </a:lnTo>
                <a:lnTo>
                  <a:pt x="227947" y="431400"/>
                </a:lnTo>
                <a:lnTo>
                  <a:pt x="174661" y="439743"/>
                </a:lnTo>
                <a:lnTo>
                  <a:pt x="112510" y="446531"/>
                </a:lnTo>
                <a:lnTo>
                  <a:pt x="40666" y="452437"/>
                </a:lnTo>
                <a:lnTo>
                  <a:pt x="112511" y="458343"/>
                </a:lnTo>
                <a:lnTo>
                  <a:pt x="174662" y="465132"/>
                </a:lnTo>
                <a:lnTo>
                  <a:pt x="227947" y="473475"/>
                </a:lnTo>
                <a:lnTo>
                  <a:pt x="273198" y="484044"/>
                </a:lnTo>
                <a:lnTo>
                  <a:pt x="311244" y="497512"/>
                </a:lnTo>
                <a:lnTo>
                  <a:pt x="369038" y="535834"/>
                </a:lnTo>
                <a:lnTo>
                  <a:pt x="407360" y="593630"/>
                </a:lnTo>
                <a:lnTo>
                  <a:pt x="420828" y="631676"/>
                </a:lnTo>
                <a:lnTo>
                  <a:pt x="431398" y="676927"/>
                </a:lnTo>
                <a:lnTo>
                  <a:pt x="439741" y="730212"/>
                </a:lnTo>
                <a:lnTo>
                  <a:pt x="446529" y="792362"/>
                </a:lnTo>
                <a:lnTo>
                  <a:pt x="452435" y="864206"/>
                </a:lnTo>
                <a:lnTo>
                  <a:pt x="457957" y="864206"/>
                </a:lnTo>
                <a:lnTo>
                  <a:pt x="455032" y="903776"/>
                </a:lnTo>
                <a:lnTo>
                  <a:pt x="453856" y="904875"/>
                </a:lnTo>
                <a:close/>
              </a:path>
              <a:path w="904875" h="904875">
                <a:moveTo>
                  <a:pt x="457957" y="864206"/>
                </a:moveTo>
                <a:lnTo>
                  <a:pt x="452435" y="864206"/>
                </a:lnTo>
                <a:lnTo>
                  <a:pt x="458341" y="792361"/>
                </a:lnTo>
                <a:lnTo>
                  <a:pt x="465130" y="730211"/>
                </a:lnTo>
                <a:lnTo>
                  <a:pt x="473473" y="676925"/>
                </a:lnTo>
                <a:lnTo>
                  <a:pt x="484042" y="631674"/>
                </a:lnTo>
                <a:lnTo>
                  <a:pt x="497510" y="593629"/>
                </a:lnTo>
                <a:lnTo>
                  <a:pt x="535832" y="535834"/>
                </a:lnTo>
                <a:lnTo>
                  <a:pt x="593628" y="497512"/>
                </a:lnTo>
                <a:lnTo>
                  <a:pt x="631674" y="484044"/>
                </a:lnTo>
                <a:lnTo>
                  <a:pt x="676925" y="473474"/>
                </a:lnTo>
                <a:lnTo>
                  <a:pt x="730211" y="465132"/>
                </a:lnTo>
                <a:lnTo>
                  <a:pt x="792361" y="458343"/>
                </a:lnTo>
                <a:lnTo>
                  <a:pt x="864204" y="452437"/>
                </a:lnTo>
                <a:lnTo>
                  <a:pt x="792359" y="446531"/>
                </a:lnTo>
                <a:lnTo>
                  <a:pt x="730209" y="439742"/>
                </a:lnTo>
                <a:lnTo>
                  <a:pt x="676923" y="431400"/>
                </a:lnTo>
                <a:lnTo>
                  <a:pt x="631672" y="420830"/>
                </a:lnTo>
                <a:lnTo>
                  <a:pt x="593627" y="407362"/>
                </a:lnTo>
                <a:lnTo>
                  <a:pt x="535832" y="369040"/>
                </a:lnTo>
                <a:lnTo>
                  <a:pt x="497510" y="311245"/>
                </a:lnTo>
                <a:lnTo>
                  <a:pt x="484042" y="273199"/>
                </a:lnTo>
                <a:lnTo>
                  <a:pt x="473473" y="227948"/>
                </a:lnTo>
                <a:lnTo>
                  <a:pt x="465130" y="174663"/>
                </a:lnTo>
                <a:lnTo>
                  <a:pt x="458341" y="112513"/>
                </a:lnTo>
                <a:lnTo>
                  <a:pt x="452435" y="40668"/>
                </a:lnTo>
                <a:lnTo>
                  <a:pt x="457956" y="40668"/>
                </a:lnTo>
                <a:lnTo>
                  <a:pt x="460424" y="74053"/>
                </a:lnTo>
                <a:lnTo>
                  <a:pt x="466151" y="136779"/>
                </a:lnTo>
                <a:lnTo>
                  <a:pt x="472848" y="191354"/>
                </a:lnTo>
                <a:lnTo>
                  <a:pt x="481051" y="238442"/>
                </a:lnTo>
                <a:lnTo>
                  <a:pt x="491296" y="278709"/>
                </a:lnTo>
                <a:lnTo>
                  <a:pt x="520059" y="341435"/>
                </a:lnTo>
                <a:lnTo>
                  <a:pt x="563439" y="384815"/>
                </a:lnTo>
                <a:lnTo>
                  <a:pt x="626165" y="413577"/>
                </a:lnTo>
                <a:lnTo>
                  <a:pt x="666431" y="423822"/>
                </a:lnTo>
                <a:lnTo>
                  <a:pt x="713519" y="432025"/>
                </a:lnTo>
                <a:lnTo>
                  <a:pt x="768094" y="438722"/>
                </a:lnTo>
                <a:lnTo>
                  <a:pt x="830821" y="444450"/>
                </a:lnTo>
                <a:lnTo>
                  <a:pt x="903776" y="449844"/>
                </a:lnTo>
                <a:lnTo>
                  <a:pt x="904873" y="451018"/>
                </a:lnTo>
                <a:lnTo>
                  <a:pt x="904875" y="453858"/>
                </a:lnTo>
                <a:lnTo>
                  <a:pt x="903776" y="455034"/>
                </a:lnTo>
                <a:lnTo>
                  <a:pt x="830821" y="460425"/>
                </a:lnTo>
                <a:lnTo>
                  <a:pt x="768094" y="466153"/>
                </a:lnTo>
                <a:lnTo>
                  <a:pt x="713519" y="472850"/>
                </a:lnTo>
                <a:lnTo>
                  <a:pt x="666431" y="481053"/>
                </a:lnTo>
                <a:lnTo>
                  <a:pt x="626165" y="491297"/>
                </a:lnTo>
                <a:lnTo>
                  <a:pt x="563439" y="520061"/>
                </a:lnTo>
                <a:lnTo>
                  <a:pt x="520059" y="563441"/>
                </a:lnTo>
                <a:lnTo>
                  <a:pt x="491296" y="626167"/>
                </a:lnTo>
                <a:lnTo>
                  <a:pt x="481051" y="666433"/>
                </a:lnTo>
                <a:lnTo>
                  <a:pt x="472848" y="713521"/>
                </a:lnTo>
                <a:lnTo>
                  <a:pt x="466151" y="768096"/>
                </a:lnTo>
                <a:lnTo>
                  <a:pt x="460424" y="830822"/>
                </a:lnTo>
                <a:lnTo>
                  <a:pt x="457957" y="864206"/>
                </a:lnTo>
                <a:close/>
              </a:path>
            </a:pathLst>
          </a:custGeom>
          <a:solidFill>
            <a:srgbClr val="F1F1F1"/>
          </a:solidFill>
        </p:spPr>
        <p:txBody>
          <a:bodyPr wrap="square" lIns="0" tIns="0" rIns="0" bIns="0" rtlCol="0"/>
          <a:lstStyle/>
          <a:p>
            <a:endParaRPr/>
          </a:p>
        </p:txBody>
      </p:sp>
      <p:sp>
        <p:nvSpPr>
          <p:cNvPr id="23" name="bg object 23"/>
          <p:cNvSpPr/>
          <p:nvPr/>
        </p:nvSpPr>
        <p:spPr>
          <a:xfrm>
            <a:off x="16269872" y="4715608"/>
            <a:ext cx="904875" cy="904875"/>
          </a:xfrm>
          <a:custGeom>
            <a:avLst/>
            <a:gdLst/>
            <a:ahLst/>
            <a:cxnLst/>
            <a:rect l="l" t="t" r="r" b="b"/>
            <a:pathLst>
              <a:path w="904875" h="904875">
                <a:moveTo>
                  <a:pt x="452437" y="904874"/>
                </a:moveTo>
                <a:lnTo>
                  <a:pt x="444200" y="839006"/>
                </a:lnTo>
                <a:lnTo>
                  <a:pt x="435655" y="780498"/>
                </a:lnTo>
                <a:lnTo>
                  <a:pt x="426300" y="728846"/>
                </a:lnTo>
                <a:lnTo>
                  <a:pt x="415632" y="683548"/>
                </a:lnTo>
                <a:lnTo>
                  <a:pt x="403149" y="644103"/>
                </a:lnTo>
                <a:lnTo>
                  <a:pt x="370726" y="580757"/>
                </a:lnTo>
                <a:lnTo>
                  <a:pt x="325014" y="534789"/>
                </a:lnTo>
                <a:lnTo>
                  <a:pt x="261991" y="502179"/>
                </a:lnTo>
                <a:lnTo>
                  <a:pt x="222732" y="489627"/>
                </a:lnTo>
                <a:lnTo>
                  <a:pt x="177638" y="478907"/>
                </a:lnTo>
                <a:lnTo>
                  <a:pt x="126207" y="469517"/>
                </a:lnTo>
                <a:lnTo>
                  <a:pt x="67936" y="460953"/>
                </a:lnTo>
                <a:lnTo>
                  <a:pt x="0" y="452437"/>
                </a:lnTo>
                <a:lnTo>
                  <a:pt x="65998" y="444183"/>
                </a:lnTo>
                <a:lnTo>
                  <a:pt x="124607" y="435618"/>
                </a:lnTo>
                <a:lnTo>
                  <a:pt x="176333" y="426238"/>
                </a:lnTo>
                <a:lnTo>
                  <a:pt x="221681" y="415537"/>
                </a:lnTo>
                <a:lnTo>
                  <a:pt x="261156" y="403008"/>
                </a:lnTo>
                <a:lnTo>
                  <a:pt x="324513" y="370448"/>
                </a:lnTo>
                <a:lnTo>
                  <a:pt x="370449" y="324513"/>
                </a:lnTo>
                <a:lnTo>
                  <a:pt x="403009" y="261156"/>
                </a:lnTo>
                <a:lnTo>
                  <a:pt x="415537" y="221680"/>
                </a:lnTo>
                <a:lnTo>
                  <a:pt x="426239" y="176333"/>
                </a:lnTo>
                <a:lnTo>
                  <a:pt x="435619" y="124607"/>
                </a:lnTo>
                <a:lnTo>
                  <a:pt x="444183" y="65998"/>
                </a:lnTo>
                <a:lnTo>
                  <a:pt x="452437" y="0"/>
                </a:lnTo>
                <a:lnTo>
                  <a:pt x="460691" y="65998"/>
                </a:lnTo>
                <a:lnTo>
                  <a:pt x="469255" y="124607"/>
                </a:lnTo>
                <a:lnTo>
                  <a:pt x="478635" y="176333"/>
                </a:lnTo>
                <a:lnTo>
                  <a:pt x="489337" y="221680"/>
                </a:lnTo>
                <a:lnTo>
                  <a:pt x="501865" y="261156"/>
                </a:lnTo>
                <a:lnTo>
                  <a:pt x="534425" y="324513"/>
                </a:lnTo>
                <a:lnTo>
                  <a:pt x="580361" y="370448"/>
                </a:lnTo>
                <a:lnTo>
                  <a:pt x="643718" y="403008"/>
                </a:lnTo>
                <a:lnTo>
                  <a:pt x="683193" y="415537"/>
                </a:lnTo>
                <a:lnTo>
                  <a:pt x="728541" y="426238"/>
                </a:lnTo>
                <a:lnTo>
                  <a:pt x="780267" y="435618"/>
                </a:lnTo>
                <a:lnTo>
                  <a:pt x="838876" y="444183"/>
                </a:lnTo>
                <a:lnTo>
                  <a:pt x="904874" y="452437"/>
                </a:lnTo>
                <a:lnTo>
                  <a:pt x="838876" y="460691"/>
                </a:lnTo>
                <a:lnTo>
                  <a:pt x="780267" y="469255"/>
                </a:lnTo>
                <a:lnTo>
                  <a:pt x="728541" y="478635"/>
                </a:lnTo>
                <a:lnTo>
                  <a:pt x="683193" y="489337"/>
                </a:lnTo>
                <a:lnTo>
                  <a:pt x="643718" y="501865"/>
                </a:lnTo>
                <a:lnTo>
                  <a:pt x="580361" y="534425"/>
                </a:lnTo>
                <a:lnTo>
                  <a:pt x="534425" y="580361"/>
                </a:lnTo>
                <a:lnTo>
                  <a:pt x="501865" y="643718"/>
                </a:lnTo>
                <a:lnTo>
                  <a:pt x="489337" y="683193"/>
                </a:lnTo>
                <a:lnTo>
                  <a:pt x="478635" y="728541"/>
                </a:lnTo>
                <a:lnTo>
                  <a:pt x="469255" y="780267"/>
                </a:lnTo>
                <a:lnTo>
                  <a:pt x="460691" y="838876"/>
                </a:lnTo>
                <a:lnTo>
                  <a:pt x="452437" y="904874"/>
                </a:lnTo>
                <a:close/>
              </a:path>
            </a:pathLst>
          </a:custGeom>
          <a:solidFill>
            <a:srgbClr val="12C273"/>
          </a:solidFill>
        </p:spPr>
        <p:txBody>
          <a:bodyPr wrap="square" lIns="0" tIns="0" rIns="0" bIns="0" rtlCol="0"/>
          <a:lstStyle/>
          <a:p>
            <a:endParaRPr/>
          </a:p>
        </p:txBody>
      </p:sp>
      <p:sp>
        <p:nvSpPr>
          <p:cNvPr id="2" name="Holder 2"/>
          <p:cNvSpPr>
            <a:spLocks noGrp="1"/>
          </p:cNvSpPr>
          <p:nvPr>
            <p:ph type="ctrTitle"/>
          </p:nvPr>
        </p:nvSpPr>
        <p:spPr>
          <a:xfrm>
            <a:off x="2429122" y="4960844"/>
            <a:ext cx="13430250" cy="3772534"/>
          </a:xfrm>
          <a:prstGeom prst="rect">
            <a:avLst/>
          </a:prstGeom>
        </p:spPr>
        <p:txBody>
          <a:bodyPr wrap="square" lIns="0" tIns="0" rIns="0" bIns="0">
            <a:spAutoFit/>
          </a:bodyPr>
          <a:lstStyle>
            <a:lvl1pPr>
              <a:defRPr sz="7500" b="0" i="0">
                <a:solidFill>
                  <a:srgbClr val="12C273"/>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400" b="0" i="0">
                <a:solidFill>
                  <a:srgbClr val="12C273"/>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12C273"/>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rgbClr val="12C273"/>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12C273"/>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12C273"/>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
            <a:ext cx="18287999" cy="10286999"/>
          </a:xfrm>
          <a:prstGeom prst="rect">
            <a:avLst/>
          </a:prstGeom>
        </p:spPr>
      </p:pic>
      <p:sp>
        <p:nvSpPr>
          <p:cNvPr id="2" name="Holder 2"/>
          <p:cNvSpPr>
            <a:spLocks noGrp="1"/>
          </p:cNvSpPr>
          <p:nvPr>
            <p:ph type="title"/>
          </p:nvPr>
        </p:nvSpPr>
        <p:spPr>
          <a:xfrm>
            <a:off x="1444800" y="2276660"/>
            <a:ext cx="4185285" cy="2234053"/>
          </a:xfrm>
          <a:prstGeom prst="rect">
            <a:avLst/>
          </a:prstGeom>
        </p:spPr>
        <p:txBody>
          <a:bodyPr wrap="square" lIns="0" tIns="0" rIns="0" bIns="0">
            <a:spAutoFit/>
          </a:bodyPr>
          <a:lstStyle>
            <a:lvl1pPr>
              <a:defRPr sz="7500" b="0" i="0">
                <a:solidFill>
                  <a:srgbClr val="12C273"/>
                </a:solidFill>
                <a:latin typeface="Calibri"/>
                <a:cs typeface="Calibri"/>
              </a:defRPr>
            </a:lvl1pPr>
          </a:lstStyle>
          <a:p>
            <a:endParaRPr/>
          </a:p>
        </p:txBody>
      </p:sp>
      <p:sp>
        <p:nvSpPr>
          <p:cNvPr id="3" name="Holder 3"/>
          <p:cNvSpPr>
            <a:spLocks noGrp="1"/>
          </p:cNvSpPr>
          <p:nvPr>
            <p:ph type="body" idx="1"/>
          </p:nvPr>
        </p:nvSpPr>
        <p:spPr>
          <a:xfrm>
            <a:off x="9112250" y="5114712"/>
            <a:ext cx="8234044" cy="4153534"/>
          </a:xfrm>
          <a:prstGeom prst="rect">
            <a:avLst/>
          </a:prstGeom>
        </p:spPr>
        <p:txBody>
          <a:bodyPr wrap="square" lIns="0" tIns="0" rIns="0" bIns="0">
            <a:spAutoFit/>
          </a:bodyPr>
          <a:lstStyle>
            <a:lvl1pPr>
              <a:defRPr sz="2400" b="0" i="0">
                <a:solidFill>
                  <a:srgbClr val="12C273"/>
                </a:solidFill>
                <a:latin typeface="Arial Black"/>
                <a:cs typeface="Arial Black"/>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www.1mg.com/"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4.jp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91912" y="0"/>
            <a:ext cx="11196086" cy="1970424"/>
          </a:xfrm>
          <a:prstGeom prst="rect">
            <a:avLst/>
          </a:prstGeom>
        </p:spPr>
      </p:pic>
      <p:sp>
        <p:nvSpPr>
          <p:cNvPr id="3" name="object 3"/>
          <p:cNvSpPr txBox="1"/>
          <p:nvPr/>
        </p:nvSpPr>
        <p:spPr>
          <a:xfrm>
            <a:off x="2851737" y="3367671"/>
            <a:ext cx="12582196" cy="3452868"/>
          </a:xfrm>
          <a:prstGeom prst="rect">
            <a:avLst/>
          </a:prstGeom>
        </p:spPr>
        <p:txBody>
          <a:bodyPr vert="horz" wrap="square" lIns="0" tIns="13335" rIns="0" bIns="0" rtlCol="0">
            <a:spAutoFit/>
          </a:bodyPr>
          <a:lstStyle/>
          <a:p>
            <a:pPr marL="12700">
              <a:lnSpc>
                <a:spcPct val="100000"/>
              </a:lnSpc>
              <a:spcBef>
                <a:spcPts val="105"/>
              </a:spcBef>
            </a:pPr>
            <a:r>
              <a:rPr sz="22350" spc="-300" dirty="0">
                <a:solidFill>
                  <a:srgbClr val="FFFFFF"/>
                </a:solidFill>
                <a:latin typeface="Calibri"/>
                <a:cs typeface="Calibri"/>
              </a:rPr>
              <a:t>ASCLEPIUS</a:t>
            </a:r>
            <a:endParaRPr sz="22350" spc="-300" dirty="0">
              <a:latin typeface="Calibri"/>
              <a:cs typeface="Calibri"/>
            </a:endParaRPr>
          </a:p>
        </p:txBody>
      </p:sp>
      <p:grpSp>
        <p:nvGrpSpPr>
          <p:cNvPr id="4" name="object 4"/>
          <p:cNvGrpSpPr/>
          <p:nvPr/>
        </p:nvGrpSpPr>
        <p:grpSpPr>
          <a:xfrm>
            <a:off x="415271" y="415452"/>
            <a:ext cx="1224915" cy="1224915"/>
            <a:chOff x="415271" y="415452"/>
            <a:chExt cx="1224915" cy="1224915"/>
          </a:xfrm>
        </p:grpSpPr>
        <p:sp>
          <p:nvSpPr>
            <p:cNvPr id="5" name="object 5"/>
            <p:cNvSpPr/>
            <p:nvPr/>
          </p:nvSpPr>
          <p:spPr>
            <a:xfrm>
              <a:off x="525553" y="525372"/>
              <a:ext cx="1114425" cy="1114425"/>
            </a:xfrm>
            <a:custGeom>
              <a:avLst/>
              <a:gdLst/>
              <a:ahLst/>
              <a:cxnLst/>
              <a:rect l="l" t="t" r="r" b="b"/>
              <a:pathLst>
                <a:path w="1114425" h="1114425">
                  <a:moveTo>
                    <a:pt x="558959" y="1114424"/>
                  </a:moveTo>
                  <a:lnTo>
                    <a:pt x="555465" y="1114424"/>
                  </a:lnTo>
                  <a:lnTo>
                    <a:pt x="554018" y="1113072"/>
                  </a:lnTo>
                  <a:lnTo>
                    <a:pt x="548112" y="1032460"/>
                  </a:lnTo>
                  <a:lnTo>
                    <a:pt x="541967" y="962240"/>
                  </a:lnTo>
                  <a:lnTo>
                    <a:pt x="534994" y="900095"/>
                  </a:lnTo>
                  <a:lnTo>
                    <a:pt x="526731" y="845451"/>
                  </a:lnTo>
                  <a:lnTo>
                    <a:pt x="516712" y="797734"/>
                  </a:lnTo>
                  <a:lnTo>
                    <a:pt x="504473" y="756367"/>
                  </a:lnTo>
                  <a:lnTo>
                    <a:pt x="489551" y="720776"/>
                  </a:lnTo>
                  <a:lnTo>
                    <a:pt x="449799" y="664622"/>
                  </a:lnTo>
                  <a:lnTo>
                    <a:pt x="393646" y="624870"/>
                  </a:lnTo>
                  <a:lnTo>
                    <a:pt x="358055" y="609948"/>
                  </a:lnTo>
                  <a:lnTo>
                    <a:pt x="316688" y="597710"/>
                  </a:lnTo>
                  <a:lnTo>
                    <a:pt x="268970" y="587691"/>
                  </a:lnTo>
                  <a:lnTo>
                    <a:pt x="214327" y="579427"/>
                  </a:lnTo>
                  <a:lnTo>
                    <a:pt x="152182" y="572455"/>
                  </a:lnTo>
                  <a:lnTo>
                    <a:pt x="81962" y="566309"/>
                  </a:lnTo>
                  <a:lnTo>
                    <a:pt x="1352" y="560408"/>
                  </a:lnTo>
                  <a:lnTo>
                    <a:pt x="2" y="558962"/>
                  </a:lnTo>
                  <a:lnTo>
                    <a:pt x="0" y="555465"/>
                  </a:lnTo>
                  <a:lnTo>
                    <a:pt x="1352" y="554018"/>
                  </a:lnTo>
                  <a:lnTo>
                    <a:pt x="81964" y="548112"/>
                  </a:lnTo>
                  <a:lnTo>
                    <a:pt x="152184" y="541967"/>
                  </a:lnTo>
                  <a:lnTo>
                    <a:pt x="214328" y="534994"/>
                  </a:lnTo>
                  <a:lnTo>
                    <a:pt x="268972" y="526731"/>
                  </a:lnTo>
                  <a:lnTo>
                    <a:pt x="316690" y="516712"/>
                  </a:lnTo>
                  <a:lnTo>
                    <a:pt x="358057" y="504473"/>
                  </a:lnTo>
                  <a:lnTo>
                    <a:pt x="393648" y="489551"/>
                  </a:lnTo>
                  <a:lnTo>
                    <a:pt x="449801" y="449799"/>
                  </a:lnTo>
                  <a:lnTo>
                    <a:pt x="489552" y="393646"/>
                  </a:lnTo>
                  <a:lnTo>
                    <a:pt x="504474" y="358055"/>
                  </a:lnTo>
                  <a:lnTo>
                    <a:pt x="516712" y="316688"/>
                  </a:lnTo>
                  <a:lnTo>
                    <a:pt x="526731" y="268970"/>
                  </a:lnTo>
                  <a:lnTo>
                    <a:pt x="534995" y="214327"/>
                  </a:lnTo>
                  <a:lnTo>
                    <a:pt x="541968" y="152182"/>
                  </a:lnTo>
                  <a:lnTo>
                    <a:pt x="548114" y="81962"/>
                  </a:lnTo>
                  <a:lnTo>
                    <a:pt x="554018" y="1352"/>
                  </a:lnTo>
                  <a:lnTo>
                    <a:pt x="555465" y="0"/>
                  </a:lnTo>
                  <a:lnTo>
                    <a:pt x="558959" y="0"/>
                  </a:lnTo>
                  <a:lnTo>
                    <a:pt x="560408" y="1352"/>
                  </a:lnTo>
                  <a:lnTo>
                    <a:pt x="563976" y="50086"/>
                  </a:lnTo>
                  <a:lnTo>
                    <a:pt x="557210" y="50086"/>
                  </a:lnTo>
                  <a:lnTo>
                    <a:pt x="551617" y="119973"/>
                  </a:lnTo>
                  <a:lnTo>
                    <a:pt x="545478" y="182501"/>
                  </a:lnTo>
                  <a:lnTo>
                    <a:pt x="538404" y="238149"/>
                  </a:lnTo>
                  <a:lnTo>
                    <a:pt x="530005" y="287399"/>
                  </a:lnTo>
                  <a:lnTo>
                    <a:pt x="519891" y="330732"/>
                  </a:lnTo>
                  <a:lnTo>
                    <a:pt x="507673" y="368628"/>
                  </a:lnTo>
                  <a:lnTo>
                    <a:pt x="475367" y="430032"/>
                  </a:lnTo>
                  <a:lnTo>
                    <a:pt x="430030" y="475369"/>
                  </a:lnTo>
                  <a:lnTo>
                    <a:pt x="368625" y="507675"/>
                  </a:lnTo>
                  <a:lnTo>
                    <a:pt x="330729" y="519893"/>
                  </a:lnTo>
                  <a:lnTo>
                    <a:pt x="287397" y="530007"/>
                  </a:lnTo>
                  <a:lnTo>
                    <a:pt x="238146" y="538406"/>
                  </a:lnTo>
                  <a:lnTo>
                    <a:pt x="182498" y="545481"/>
                  </a:lnTo>
                  <a:lnTo>
                    <a:pt x="119970" y="551619"/>
                  </a:lnTo>
                  <a:lnTo>
                    <a:pt x="50084" y="557212"/>
                  </a:lnTo>
                  <a:lnTo>
                    <a:pt x="119972" y="562805"/>
                  </a:lnTo>
                  <a:lnTo>
                    <a:pt x="182499" y="568943"/>
                  </a:lnTo>
                  <a:lnTo>
                    <a:pt x="238147" y="576018"/>
                  </a:lnTo>
                  <a:lnTo>
                    <a:pt x="287397" y="584417"/>
                  </a:lnTo>
                  <a:lnTo>
                    <a:pt x="330730" y="594531"/>
                  </a:lnTo>
                  <a:lnTo>
                    <a:pt x="368625" y="606749"/>
                  </a:lnTo>
                  <a:lnTo>
                    <a:pt x="430030" y="639055"/>
                  </a:lnTo>
                  <a:lnTo>
                    <a:pt x="475367" y="684393"/>
                  </a:lnTo>
                  <a:lnTo>
                    <a:pt x="507673" y="745798"/>
                  </a:lnTo>
                  <a:lnTo>
                    <a:pt x="519891" y="783694"/>
                  </a:lnTo>
                  <a:lnTo>
                    <a:pt x="530005" y="827026"/>
                  </a:lnTo>
                  <a:lnTo>
                    <a:pt x="538404" y="876276"/>
                  </a:lnTo>
                  <a:lnTo>
                    <a:pt x="545478" y="931924"/>
                  </a:lnTo>
                  <a:lnTo>
                    <a:pt x="551617" y="994451"/>
                  </a:lnTo>
                  <a:lnTo>
                    <a:pt x="557210" y="1064338"/>
                  </a:lnTo>
                  <a:lnTo>
                    <a:pt x="563976" y="1064338"/>
                  </a:lnTo>
                  <a:lnTo>
                    <a:pt x="560408" y="1113072"/>
                  </a:lnTo>
                  <a:lnTo>
                    <a:pt x="558959" y="1114424"/>
                  </a:lnTo>
                  <a:close/>
                </a:path>
                <a:path w="1114425" h="1114425">
                  <a:moveTo>
                    <a:pt x="563976" y="1064338"/>
                  </a:moveTo>
                  <a:lnTo>
                    <a:pt x="557210" y="1064338"/>
                  </a:lnTo>
                  <a:lnTo>
                    <a:pt x="562802" y="994451"/>
                  </a:lnTo>
                  <a:lnTo>
                    <a:pt x="568941" y="931923"/>
                  </a:lnTo>
                  <a:lnTo>
                    <a:pt x="576015" y="876275"/>
                  </a:lnTo>
                  <a:lnTo>
                    <a:pt x="584415" y="827025"/>
                  </a:lnTo>
                  <a:lnTo>
                    <a:pt x="594529" y="783692"/>
                  </a:lnTo>
                  <a:lnTo>
                    <a:pt x="606747" y="745797"/>
                  </a:lnTo>
                  <a:lnTo>
                    <a:pt x="639052" y="684392"/>
                  </a:lnTo>
                  <a:lnTo>
                    <a:pt x="684391" y="639055"/>
                  </a:lnTo>
                  <a:lnTo>
                    <a:pt x="745796" y="606749"/>
                  </a:lnTo>
                  <a:lnTo>
                    <a:pt x="783692" y="594531"/>
                  </a:lnTo>
                  <a:lnTo>
                    <a:pt x="827025" y="584417"/>
                  </a:lnTo>
                  <a:lnTo>
                    <a:pt x="876275" y="576018"/>
                  </a:lnTo>
                  <a:lnTo>
                    <a:pt x="931923" y="568943"/>
                  </a:lnTo>
                  <a:lnTo>
                    <a:pt x="994450" y="562805"/>
                  </a:lnTo>
                  <a:lnTo>
                    <a:pt x="1064335" y="557212"/>
                  </a:lnTo>
                  <a:lnTo>
                    <a:pt x="994448" y="551619"/>
                  </a:lnTo>
                  <a:lnTo>
                    <a:pt x="931920" y="545481"/>
                  </a:lnTo>
                  <a:lnTo>
                    <a:pt x="876272" y="538406"/>
                  </a:lnTo>
                  <a:lnTo>
                    <a:pt x="827022" y="530007"/>
                  </a:lnTo>
                  <a:lnTo>
                    <a:pt x="783690" y="519893"/>
                  </a:lnTo>
                  <a:lnTo>
                    <a:pt x="745794" y="507675"/>
                  </a:lnTo>
                  <a:lnTo>
                    <a:pt x="684390" y="475369"/>
                  </a:lnTo>
                  <a:lnTo>
                    <a:pt x="639052" y="430031"/>
                  </a:lnTo>
                  <a:lnTo>
                    <a:pt x="606747" y="368627"/>
                  </a:lnTo>
                  <a:lnTo>
                    <a:pt x="594529" y="330731"/>
                  </a:lnTo>
                  <a:lnTo>
                    <a:pt x="584415" y="287399"/>
                  </a:lnTo>
                  <a:lnTo>
                    <a:pt x="576015" y="238149"/>
                  </a:lnTo>
                  <a:lnTo>
                    <a:pt x="568941" y="182501"/>
                  </a:lnTo>
                  <a:lnTo>
                    <a:pt x="562802" y="119973"/>
                  </a:lnTo>
                  <a:lnTo>
                    <a:pt x="557210" y="50086"/>
                  </a:lnTo>
                  <a:lnTo>
                    <a:pt x="563976" y="50086"/>
                  </a:lnTo>
                  <a:lnTo>
                    <a:pt x="566309" y="81964"/>
                  </a:lnTo>
                  <a:lnTo>
                    <a:pt x="572455" y="152184"/>
                  </a:lnTo>
                  <a:lnTo>
                    <a:pt x="579427" y="214328"/>
                  </a:lnTo>
                  <a:lnTo>
                    <a:pt x="587691" y="268972"/>
                  </a:lnTo>
                  <a:lnTo>
                    <a:pt x="597710" y="316690"/>
                  </a:lnTo>
                  <a:lnTo>
                    <a:pt x="609948" y="358057"/>
                  </a:lnTo>
                  <a:lnTo>
                    <a:pt x="624870" y="393648"/>
                  </a:lnTo>
                  <a:lnTo>
                    <a:pt x="664623" y="449801"/>
                  </a:lnTo>
                  <a:lnTo>
                    <a:pt x="720776" y="489552"/>
                  </a:lnTo>
                  <a:lnTo>
                    <a:pt x="756367" y="504474"/>
                  </a:lnTo>
                  <a:lnTo>
                    <a:pt x="797734" y="516712"/>
                  </a:lnTo>
                  <a:lnTo>
                    <a:pt x="845451" y="526731"/>
                  </a:lnTo>
                  <a:lnTo>
                    <a:pt x="900095" y="534995"/>
                  </a:lnTo>
                  <a:lnTo>
                    <a:pt x="962240" y="541968"/>
                  </a:lnTo>
                  <a:lnTo>
                    <a:pt x="1032460" y="548114"/>
                  </a:lnTo>
                  <a:lnTo>
                    <a:pt x="1113072" y="554018"/>
                  </a:lnTo>
                  <a:lnTo>
                    <a:pt x="1114422" y="555465"/>
                  </a:lnTo>
                  <a:lnTo>
                    <a:pt x="1114424" y="558962"/>
                  </a:lnTo>
                  <a:lnTo>
                    <a:pt x="1113072" y="560410"/>
                  </a:lnTo>
                  <a:lnTo>
                    <a:pt x="1032460" y="566312"/>
                  </a:lnTo>
                  <a:lnTo>
                    <a:pt x="962240" y="572457"/>
                  </a:lnTo>
                  <a:lnTo>
                    <a:pt x="900095" y="579430"/>
                  </a:lnTo>
                  <a:lnTo>
                    <a:pt x="845451" y="587693"/>
                  </a:lnTo>
                  <a:lnTo>
                    <a:pt x="797734" y="597712"/>
                  </a:lnTo>
                  <a:lnTo>
                    <a:pt x="756367" y="609951"/>
                  </a:lnTo>
                  <a:lnTo>
                    <a:pt x="720776" y="624873"/>
                  </a:lnTo>
                  <a:lnTo>
                    <a:pt x="664622" y="664625"/>
                  </a:lnTo>
                  <a:lnTo>
                    <a:pt x="624870" y="720778"/>
                  </a:lnTo>
                  <a:lnTo>
                    <a:pt x="609948" y="756369"/>
                  </a:lnTo>
                  <a:lnTo>
                    <a:pt x="597710" y="797736"/>
                  </a:lnTo>
                  <a:lnTo>
                    <a:pt x="587691" y="845454"/>
                  </a:lnTo>
                  <a:lnTo>
                    <a:pt x="579427" y="900097"/>
                  </a:lnTo>
                  <a:lnTo>
                    <a:pt x="572455" y="962242"/>
                  </a:lnTo>
                  <a:lnTo>
                    <a:pt x="566309" y="1032462"/>
                  </a:lnTo>
                  <a:lnTo>
                    <a:pt x="563976" y="1064338"/>
                  </a:lnTo>
                  <a:close/>
                </a:path>
              </a:pathLst>
            </a:custGeom>
            <a:solidFill>
              <a:srgbClr val="F1F1F1"/>
            </a:solidFill>
          </p:spPr>
          <p:txBody>
            <a:bodyPr wrap="square" lIns="0" tIns="0" rIns="0" bIns="0" rtlCol="0"/>
            <a:lstStyle/>
            <a:p>
              <a:endParaRPr/>
            </a:p>
          </p:txBody>
        </p:sp>
        <p:sp>
          <p:nvSpPr>
            <p:cNvPr id="6" name="object 6"/>
            <p:cNvSpPr/>
            <p:nvPr/>
          </p:nvSpPr>
          <p:spPr>
            <a:xfrm>
              <a:off x="415271" y="415452"/>
              <a:ext cx="1114425" cy="1114425"/>
            </a:xfrm>
            <a:custGeom>
              <a:avLst/>
              <a:gdLst/>
              <a:ahLst/>
              <a:cxnLst/>
              <a:rect l="l" t="t" r="r" b="b"/>
              <a:pathLst>
                <a:path w="1114425" h="1114425">
                  <a:moveTo>
                    <a:pt x="557212" y="1114424"/>
                  </a:moveTo>
                  <a:lnTo>
                    <a:pt x="548679" y="1045493"/>
                  </a:lnTo>
                  <a:lnTo>
                    <a:pt x="539946" y="983058"/>
                  </a:lnTo>
                  <a:lnTo>
                    <a:pt x="530644" y="926750"/>
                  </a:lnTo>
                  <a:lnTo>
                    <a:pt x="520403" y="876200"/>
                  </a:lnTo>
                  <a:lnTo>
                    <a:pt x="508854" y="831038"/>
                  </a:lnTo>
                  <a:lnTo>
                    <a:pt x="495627" y="790894"/>
                  </a:lnTo>
                  <a:lnTo>
                    <a:pt x="480352" y="755399"/>
                  </a:lnTo>
                  <a:lnTo>
                    <a:pt x="442184" y="696878"/>
                  </a:lnTo>
                  <a:lnTo>
                    <a:pt x="391392" y="652518"/>
                  </a:lnTo>
                  <a:lnTo>
                    <a:pt x="325020" y="619361"/>
                  </a:lnTo>
                  <a:lnTo>
                    <a:pt x="285067" y="606061"/>
                  </a:lnTo>
                  <a:lnTo>
                    <a:pt x="240112" y="594453"/>
                  </a:lnTo>
                  <a:lnTo>
                    <a:pt x="189782" y="584168"/>
                  </a:lnTo>
                  <a:lnTo>
                    <a:pt x="133711" y="574836"/>
                  </a:lnTo>
                  <a:lnTo>
                    <a:pt x="71527" y="566087"/>
                  </a:lnTo>
                  <a:lnTo>
                    <a:pt x="0" y="557212"/>
                  </a:lnTo>
                  <a:lnTo>
                    <a:pt x="69069" y="548660"/>
                  </a:lnTo>
                  <a:lnTo>
                    <a:pt x="131615" y="539908"/>
                  </a:lnTo>
                  <a:lnTo>
                    <a:pt x="188009" y="530583"/>
                  </a:lnTo>
                  <a:lnTo>
                    <a:pt x="238625" y="520313"/>
                  </a:lnTo>
                  <a:lnTo>
                    <a:pt x="283833" y="508726"/>
                  </a:lnTo>
                  <a:lnTo>
                    <a:pt x="324005" y="495450"/>
                  </a:lnTo>
                  <a:lnTo>
                    <a:pt x="359513" y="480115"/>
                  </a:lnTo>
                  <a:lnTo>
                    <a:pt x="418026" y="441774"/>
                  </a:lnTo>
                  <a:lnTo>
                    <a:pt x="462348" y="390729"/>
                  </a:lnTo>
                  <a:lnTo>
                    <a:pt x="495451" y="324004"/>
                  </a:lnTo>
                  <a:lnTo>
                    <a:pt x="508727" y="283832"/>
                  </a:lnTo>
                  <a:lnTo>
                    <a:pt x="520313" y="238625"/>
                  </a:lnTo>
                  <a:lnTo>
                    <a:pt x="530583" y="188009"/>
                  </a:lnTo>
                  <a:lnTo>
                    <a:pt x="539909" y="131615"/>
                  </a:lnTo>
                  <a:lnTo>
                    <a:pt x="548661" y="69069"/>
                  </a:lnTo>
                  <a:lnTo>
                    <a:pt x="557212" y="0"/>
                  </a:lnTo>
                  <a:lnTo>
                    <a:pt x="565763" y="69069"/>
                  </a:lnTo>
                  <a:lnTo>
                    <a:pt x="574515" y="131615"/>
                  </a:lnTo>
                  <a:lnTo>
                    <a:pt x="583841" y="188009"/>
                  </a:lnTo>
                  <a:lnTo>
                    <a:pt x="594110" y="238625"/>
                  </a:lnTo>
                  <a:lnTo>
                    <a:pt x="605697" y="283832"/>
                  </a:lnTo>
                  <a:lnTo>
                    <a:pt x="618972" y="324004"/>
                  </a:lnTo>
                  <a:lnTo>
                    <a:pt x="634308" y="359513"/>
                  </a:lnTo>
                  <a:lnTo>
                    <a:pt x="672649" y="418026"/>
                  </a:lnTo>
                  <a:lnTo>
                    <a:pt x="723694" y="462347"/>
                  </a:lnTo>
                  <a:lnTo>
                    <a:pt x="790419" y="495450"/>
                  </a:lnTo>
                  <a:lnTo>
                    <a:pt x="830591" y="508726"/>
                  </a:lnTo>
                  <a:lnTo>
                    <a:pt x="875799" y="520313"/>
                  </a:lnTo>
                  <a:lnTo>
                    <a:pt x="926415" y="530583"/>
                  </a:lnTo>
                  <a:lnTo>
                    <a:pt x="982809" y="539908"/>
                  </a:lnTo>
                  <a:lnTo>
                    <a:pt x="1045355" y="548660"/>
                  </a:lnTo>
                  <a:lnTo>
                    <a:pt x="1114424" y="557212"/>
                  </a:lnTo>
                  <a:lnTo>
                    <a:pt x="1045355" y="565763"/>
                  </a:lnTo>
                  <a:lnTo>
                    <a:pt x="982809" y="574515"/>
                  </a:lnTo>
                  <a:lnTo>
                    <a:pt x="926415" y="583841"/>
                  </a:lnTo>
                  <a:lnTo>
                    <a:pt x="875799" y="594110"/>
                  </a:lnTo>
                  <a:lnTo>
                    <a:pt x="830591" y="605697"/>
                  </a:lnTo>
                  <a:lnTo>
                    <a:pt x="790419" y="618972"/>
                  </a:lnTo>
                  <a:lnTo>
                    <a:pt x="754911" y="634308"/>
                  </a:lnTo>
                  <a:lnTo>
                    <a:pt x="696397" y="672649"/>
                  </a:lnTo>
                  <a:lnTo>
                    <a:pt x="652076" y="723694"/>
                  </a:lnTo>
                  <a:lnTo>
                    <a:pt x="618972" y="790419"/>
                  </a:lnTo>
                  <a:lnTo>
                    <a:pt x="605697" y="830591"/>
                  </a:lnTo>
                  <a:lnTo>
                    <a:pt x="594110" y="875799"/>
                  </a:lnTo>
                  <a:lnTo>
                    <a:pt x="583841" y="926415"/>
                  </a:lnTo>
                  <a:lnTo>
                    <a:pt x="574515" y="982809"/>
                  </a:lnTo>
                  <a:lnTo>
                    <a:pt x="565763" y="1045355"/>
                  </a:lnTo>
                  <a:lnTo>
                    <a:pt x="557212" y="1114424"/>
                  </a:lnTo>
                  <a:close/>
                </a:path>
              </a:pathLst>
            </a:custGeom>
            <a:solidFill>
              <a:srgbClr val="12C273"/>
            </a:solidFill>
          </p:spPr>
          <p:txBody>
            <a:bodyPr wrap="square" lIns="0" tIns="0" rIns="0" bIns="0" rtlCol="0"/>
            <a:lstStyle/>
            <a:p>
              <a:endParaRPr/>
            </a:p>
          </p:txBody>
        </p:sp>
      </p:grpSp>
      <p:sp>
        <p:nvSpPr>
          <p:cNvPr id="7" name="object 7"/>
          <p:cNvSpPr txBox="1">
            <a:spLocks noGrp="1"/>
          </p:cNvSpPr>
          <p:nvPr>
            <p:ph type="title"/>
          </p:nvPr>
        </p:nvSpPr>
        <p:spPr>
          <a:xfrm>
            <a:off x="7080673" y="3012788"/>
            <a:ext cx="4124325" cy="781050"/>
          </a:xfrm>
          <a:prstGeom prst="rect">
            <a:avLst/>
          </a:prstGeom>
          <a:solidFill>
            <a:srgbClr val="12C273"/>
          </a:solidFill>
        </p:spPr>
        <p:txBody>
          <a:bodyPr vert="horz" wrap="square" lIns="0" tIns="183515" rIns="0" bIns="0" rtlCol="0">
            <a:spAutoFit/>
          </a:bodyPr>
          <a:lstStyle/>
          <a:p>
            <a:pPr marL="419734">
              <a:lnSpc>
                <a:spcPct val="100000"/>
              </a:lnSpc>
              <a:spcBef>
                <a:spcPts val="1445"/>
              </a:spcBef>
            </a:pPr>
            <a:r>
              <a:rPr sz="2550" spc="-245" dirty="0">
                <a:solidFill>
                  <a:srgbClr val="FFFFFF"/>
                </a:solidFill>
                <a:latin typeface="Arial Black"/>
                <a:cs typeface="Arial Black"/>
              </a:rPr>
              <a:t>P</a:t>
            </a:r>
            <a:r>
              <a:rPr sz="2550" spc="-270" dirty="0">
                <a:solidFill>
                  <a:srgbClr val="FFFFFF"/>
                </a:solidFill>
                <a:latin typeface="Arial Black"/>
                <a:cs typeface="Arial Black"/>
              </a:rPr>
              <a:t> </a:t>
            </a:r>
            <a:r>
              <a:rPr sz="2550" spc="-300" dirty="0">
                <a:solidFill>
                  <a:srgbClr val="FFFFFF"/>
                </a:solidFill>
                <a:latin typeface="Arial Black"/>
                <a:cs typeface="Arial Black"/>
              </a:rPr>
              <a:t>R</a:t>
            </a:r>
            <a:r>
              <a:rPr sz="2550" spc="-260" dirty="0">
                <a:solidFill>
                  <a:srgbClr val="FFFFFF"/>
                </a:solidFill>
                <a:latin typeface="Arial Black"/>
                <a:cs typeface="Arial Black"/>
              </a:rPr>
              <a:t> </a:t>
            </a:r>
            <a:r>
              <a:rPr sz="2550" spc="-409" dirty="0">
                <a:solidFill>
                  <a:srgbClr val="FFFFFF"/>
                </a:solidFill>
                <a:latin typeface="Arial Black"/>
                <a:cs typeface="Arial Black"/>
              </a:rPr>
              <a:t>E</a:t>
            </a:r>
            <a:r>
              <a:rPr sz="2550" spc="-270" dirty="0">
                <a:solidFill>
                  <a:srgbClr val="FFFFFF"/>
                </a:solidFill>
                <a:latin typeface="Arial Black"/>
                <a:cs typeface="Arial Black"/>
              </a:rPr>
              <a:t> </a:t>
            </a:r>
            <a:r>
              <a:rPr sz="2550" spc="-445" dirty="0">
                <a:solidFill>
                  <a:srgbClr val="FFFFFF"/>
                </a:solidFill>
                <a:latin typeface="Arial Black"/>
                <a:cs typeface="Arial Black"/>
              </a:rPr>
              <a:t>S</a:t>
            </a:r>
            <a:r>
              <a:rPr sz="2550" spc="-265" dirty="0">
                <a:solidFill>
                  <a:srgbClr val="FFFFFF"/>
                </a:solidFill>
                <a:latin typeface="Arial Black"/>
                <a:cs typeface="Arial Black"/>
              </a:rPr>
              <a:t> </a:t>
            </a:r>
            <a:r>
              <a:rPr sz="2550" spc="-409" dirty="0">
                <a:solidFill>
                  <a:srgbClr val="FFFFFF"/>
                </a:solidFill>
                <a:latin typeface="Arial Black"/>
                <a:cs typeface="Arial Black"/>
              </a:rPr>
              <a:t>E</a:t>
            </a:r>
            <a:r>
              <a:rPr sz="2550" spc="-265" dirty="0">
                <a:solidFill>
                  <a:srgbClr val="FFFFFF"/>
                </a:solidFill>
                <a:latin typeface="Arial Black"/>
                <a:cs typeface="Arial Black"/>
              </a:rPr>
              <a:t> </a:t>
            </a:r>
            <a:r>
              <a:rPr sz="2550" spc="-50" dirty="0">
                <a:solidFill>
                  <a:srgbClr val="FFFFFF"/>
                </a:solidFill>
                <a:latin typeface="Arial Black"/>
                <a:cs typeface="Arial Black"/>
              </a:rPr>
              <a:t>N</a:t>
            </a:r>
            <a:r>
              <a:rPr sz="2550" spc="-270" dirty="0">
                <a:solidFill>
                  <a:srgbClr val="FFFFFF"/>
                </a:solidFill>
                <a:latin typeface="Arial Black"/>
                <a:cs typeface="Arial Black"/>
              </a:rPr>
              <a:t> </a:t>
            </a:r>
            <a:r>
              <a:rPr sz="2550" spc="-370" dirty="0">
                <a:solidFill>
                  <a:srgbClr val="FFFFFF"/>
                </a:solidFill>
                <a:latin typeface="Arial Black"/>
                <a:cs typeface="Arial Black"/>
              </a:rPr>
              <a:t>T</a:t>
            </a:r>
            <a:r>
              <a:rPr sz="2550" spc="-265" dirty="0">
                <a:solidFill>
                  <a:srgbClr val="FFFFFF"/>
                </a:solidFill>
                <a:latin typeface="Arial Black"/>
                <a:cs typeface="Arial Black"/>
              </a:rPr>
              <a:t> </a:t>
            </a:r>
            <a:r>
              <a:rPr sz="2550" spc="-225" dirty="0">
                <a:solidFill>
                  <a:srgbClr val="FFFFFF"/>
                </a:solidFill>
                <a:latin typeface="Arial Black"/>
                <a:cs typeface="Arial Black"/>
              </a:rPr>
              <a:t>A</a:t>
            </a:r>
            <a:r>
              <a:rPr sz="2550" spc="-265" dirty="0">
                <a:solidFill>
                  <a:srgbClr val="FFFFFF"/>
                </a:solidFill>
                <a:latin typeface="Arial Black"/>
                <a:cs typeface="Arial Black"/>
              </a:rPr>
              <a:t> </a:t>
            </a:r>
            <a:r>
              <a:rPr sz="2550" spc="-370" dirty="0">
                <a:solidFill>
                  <a:srgbClr val="FFFFFF"/>
                </a:solidFill>
                <a:latin typeface="Arial Black"/>
                <a:cs typeface="Arial Black"/>
              </a:rPr>
              <a:t>T</a:t>
            </a:r>
            <a:r>
              <a:rPr sz="2550" spc="-265" dirty="0">
                <a:solidFill>
                  <a:srgbClr val="FFFFFF"/>
                </a:solidFill>
                <a:latin typeface="Arial Black"/>
                <a:cs typeface="Arial Black"/>
              </a:rPr>
              <a:t> </a:t>
            </a:r>
            <a:r>
              <a:rPr sz="2550" spc="-155" dirty="0">
                <a:solidFill>
                  <a:srgbClr val="FFFFFF"/>
                </a:solidFill>
                <a:latin typeface="Arial Black"/>
                <a:cs typeface="Arial Black"/>
              </a:rPr>
              <a:t>I</a:t>
            </a:r>
            <a:r>
              <a:rPr sz="2550" spc="-265" dirty="0">
                <a:solidFill>
                  <a:srgbClr val="FFFFFF"/>
                </a:solidFill>
                <a:latin typeface="Arial Black"/>
                <a:cs typeface="Arial Black"/>
              </a:rPr>
              <a:t> </a:t>
            </a:r>
            <a:r>
              <a:rPr sz="2550" spc="-85" dirty="0">
                <a:solidFill>
                  <a:srgbClr val="FFFFFF"/>
                </a:solidFill>
                <a:latin typeface="Arial Black"/>
                <a:cs typeface="Arial Black"/>
              </a:rPr>
              <a:t>O</a:t>
            </a:r>
            <a:r>
              <a:rPr sz="2550" spc="-270" dirty="0">
                <a:solidFill>
                  <a:srgbClr val="FFFFFF"/>
                </a:solidFill>
                <a:latin typeface="Arial Black"/>
                <a:cs typeface="Arial Black"/>
              </a:rPr>
              <a:t> </a:t>
            </a:r>
            <a:r>
              <a:rPr sz="2550" spc="-50" dirty="0">
                <a:solidFill>
                  <a:srgbClr val="FFFFFF"/>
                </a:solidFill>
                <a:latin typeface="Arial Black"/>
                <a:cs typeface="Arial Black"/>
              </a:rPr>
              <a:t>N</a:t>
            </a:r>
            <a:endParaRPr sz="2550">
              <a:latin typeface="Arial Black"/>
              <a:cs typeface="Arial Black"/>
            </a:endParaRPr>
          </a:p>
        </p:txBody>
      </p:sp>
      <p:sp>
        <p:nvSpPr>
          <p:cNvPr id="8" name="object 8"/>
          <p:cNvSpPr txBox="1"/>
          <p:nvPr/>
        </p:nvSpPr>
        <p:spPr>
          <a:xfrm>
            <a:off x="5368071" y="6741256"/>
            <a:ext cx="7552055" cy="342900"/>
          </a:xfrm>
          <a:prstGeom prst="rect">
            <a:avLst/>
          </a:prstGeom>
        </p:spPr>
        <p:txBody>
          <a:bodyPr vert="horz" wrap="square" lIns="0" tIns="16510" rIns="0" bIns="0" rtlCol="0">
            <a:spAutoFit/>
          </a:bodyPr>
          <a:lstStyle/>
          <a:p>
            <a:pPr marL="12700">
              <a:lnSpc>
                <a:spcPct val="100000"/>
              </a:lnSpc>
              <a:spcBef>
                <a:spcPts val="130"/>
              </a:spcBef>
              <a:tabLst>
                <a:tab pos="372110" algn="l"/>
                <a:tab pos="789305" algn="l"/>
                <a:tab pos="1193165" algn="l"/>
                <a:tab pos="1848485" algn="l"/>
                <a:tab pos="2304415" algn="l"/>
                <a:tab pos="2663190" algn="l"/>
                <a:tab pos="3011805" algn="l"/>
                <a:tab pos="3361054" algn="l"/>
                <a:tab pos="3771265" algn="l"/>
                <a:tab pos="4130040" algn="l"/>
                <a:tab pos="4486910" algn="l"/>
                <a:tab pos="5123815" algn="l"/>
                <a:tab pos="5494020" algn="l"/>
                <a:tab pos="5873115" algn="l"/>
                <a:tab pos="6247765" algn="l"/>
                <a:tab pos="6605905" algn="l"/>
                <a:tab pos="7016750" algn="l"/>
                <a:tab pos="7374890" algn="l"/>
              </a:tabLst>
            </a:pPr>
            <a:r>
              <a:rPr sz="2050" spc="-50" dirty="0">
                <a:solidFill>
                  <a:srgbClr val="FFFFFF"/>
                </a:solidFill>
                <a:latin typeface="Tahoma"/>
                <a:cs typeface="Tahoma"/>
              </a:rPr>
              <a:t>Y</a:t>
            </a:r>
            <a:r>
              <a:rPr sz="2050" dirty="0">
                <a:solidFill>
                  <a:srgbClr val="FFFFFF"/>
                </a:solidFill>
                <a:latin typeface="Tahoma"/>
                <a:cs typeface="Tahoma"/>
              </a:rPr>
              <a:t>	</a:t>
            </a:r>
            <a:r>
              <a:rPr sz="2050" spc="105" dirty="0">
                <a:solidFill>
                  <a:srgbClr val="FFFFFF"/>
                </a:solidFill>
                <a:latin typeface="Tahoma"/>
                <a:cs typeface="Tahoma"/>
              </a:rPr>
              <a:t>O</a:t>
            </a:r>
            <a:r>
              <a:rPr sz="2050" dirty="0">
                <a:solidFill>
                  <a:srgbClr val="FFFFFF"/>
                </a:solidFill>
                <a:latin typeface="Tahoma"/>
                <a:cs typeface="Tahoma"/>
              </a:rPr>
              <a:t>	</a:t>
            </a:r>
            <a:r>
              <a:rPr sz="2050" spc="110" dirty="0">
                <a:solidFill>
                  <a:srgbClr val="FFFFFF"/>
                </a:solidFill>
                <a:latin typeface="Tahoma"/>
                <a:cs typeface="Tahoma"/>
              </a:rPr>
              <a:t>U</a:t>
            </a:r>
            <a:r>
              <a:rPr sz="2050" dirty="0">
                <a:solidFill>
                  <a:srgbClr val="FFFFFF"/>
                </a:solidFill>
                <a:latin typeface="Tahoma"/>
                <a:cs typeface="Tahoma"/>
              </a:rPr>
              <a:t>	</a:t>
            </a:r>
            <a:r>
              <a:rPr sz="2050" spc="-50" dirty="0">
                <a:solidFill>
                  <a:srgbClr val="FFFFFF"/>
                </a:solidFill>
                <a:latin typeface="Tahoma"/>
                <a:cs typeface="Tahoma"/>
              </a:rPr>
              <a:t>R</a:t>
            </a:r>
            <a:r>
              <a:rPr sz="2050" dirty="0">
                <a:solidFill>
                  <a:srgbClr val="FFFFFF"/>
                </a:solidFill>
                <a:latin typeface="Tahoma"/>
                <a:cs typeface="Tahoma"/>
              </a:rPr>
              <a:t>	</a:t>
            </a:r>
            <a:r>
              <a:rPr sz="2050" spc="20" dirty="0">
                <a:solidFill>
                  <a:srgbClr val="FFFFFF"/>
                </a:solidFill>
                <a:latin typeface="Tahoma"/>
                <a:cs typeface="Tahoma"/>
              </a:rPr>
              <a:t>W</a:t>
            </a:r>
            <a:r>
              <a:rPr sz="2050" dirty="0">
                <a:solidFill>
                  <a:srgbClr val="FFFFFF"/>
                </a:solidFill>
                <a:latin typeface="Tahoma"/>
                <a:cs typeface="Tahoma"/>
              </a:rPr>
              <a:t>	</a:t>
            </a:r>
            <a:r>
              <a:rPr sz="2050" spc="-50" dirty="0">
                <a:solidFill>
                  <a:srgbClr val="FFFFFF"/>
                </a:solidFill>
                <a:latin typeface="Tahoma"/>
                <a:cs typeface="Tahoma"/>
              </a:rPr>
              <a:t>E</a:t>
            </a:r>
            <a:r>
              <a:rPr sz="2050" dirty="0">
                <a:solidFill>
                  <a:srgbClr val="FFFFFF"/>
                </a:solidFill>
                <a:latin typeface="Tahoma"/>
                <a:cs typeface="Tahoma"/>
              </a:rPr>
              <a:t>	L	L	</a:t>
            </a:r>
            <a:r>
              <a:rPr sz="2050" spc="140" dirty="0">
                <a:solidFill>
                  <a:srgbClr val="FFFFFF"/>
                </a:solidFill>
                <a:latin typeface="Tahoma"/>
                <a:cs typeface="Tahoma"/>
              </a:rPr>
              <a:t>N</a:t>
            </a:r>
            <a:r>
              <a:rPr sz="2050" dirty="0">
                <a:solidFill>
                  <a:srgbClr val="FFFFFF"/>
                </a:solidFill>
                <a:latin typeface="Tahoma"/>
                <a:cs typeface="Tahoma"/>
              </a:rPr>
              <a:t>	</a:t>
            </a:r>
            <a:r>
              <a:rPr sz="2050" spc="-50" dirty="0">
                <a:solidFill>
                  <a:srgbClr val="FFFFFF"/>
                </a:solidFill>
                <a:latin typeface="Tahoma"/>
                <a:cs typeface="Tahoma"/>
              </a:rPr>
              <a:t>E</a:t>
            </a:r>
            <a:r>
              <a:rPr sz="2050" dirty="0">
                <a:solidFill>
                  <a:srgbClr val="FFFFFF"/>
                </a:solidFill>
                <a:latin typeface="Tahoma"/>
                <a:cs typeface="Tahoma"/>
              </a:rPr>
              <a:t>	</a:t>
            </a:r>
            <a:r>
              <a:rPr sz="2050" spc="-50" dirty="0">
                <a:solidFill>
                  <a:srgbClr val="FFFFFF"/>
                </a:solidFill>
                <a:latin typeface="Tahoma"/>
                <a:cs typeface="Tahoma"/>
              </a:rPr>
              <a:t>S</a:t>
            </a:r>
            <a:r>
              <a:rPr sz="2050" dirty="0">
                <a:solidFill>
                  <a:srgbClr val="FFFFFF"/>
                </a:solidFill>
                <a:latin typeface="Tahoma"/>
                <a:cs typeface="Tahoma"/>
              </a:rPr>
              <a:t>	</a:t>
            </a:r>
            <a:r>
              <a:rPr sz="2050" spc="-50" dirty="0">
                <a:solidFill>
                  <a:srgbClr val="FFFFFF"/>
                </a:solidFill>
                <a:latin typeface="Tahoma"/>
                <a:cs typeface="Tahoma"/>
              </a:rPr>
              <a:t>S</a:t>
            </a:r>
            <a:r>
              <a:rPr sz="2050" dirty="0">
                <a:solidFill>
                  <a:srgbClr val="FFFFFF"/>
                </a:solidFill>
                <a:latin typeface="Tahoma"/>
                <a:cs typeface="Tahoma"/>
              </a:rPr>
              <a:t>	</a:t>
            </a:r>
            <a:r>
              <a:rPr sz="2050" spc="60" dirty="0">
                <a:solidFill>
                  <a:srgbClr val="FFFFFF"/>
                </a:solidFill>
                <a:latin typeface="Tahoma"/>
                <a:cs typeface="Tahoma"/>
              </a:rPr>
              <a:t>P</a:t>
            </a:r>
            <a:r>
              <a:rPr sz="2050" dirty="0">
                <a:solidFill>
                  <a:srgbClr val="FFFFFF"/>
                </a:solidFill>
                <a:latin typeface="Tahoma"/>
                <a:cs typeface="Tahoma"/>
              </a:rPr>
              <a:t>	</a:t>
            </a:r>
            <a:r>
              <a:rPr sz="2050" spc="35" dirty="0">
                <a:solidFill>
                  <a:srgbClr val="FFFFFF"/>
                </a:solidFill>
                <a:latin typeface="Tahoma"/>
                <a:cs typeface="Tahoma"/>
              </a:rPr>
              <a:t>A</a:t>
            </a:r>
            <a:r>
              <a:rPr sz="2050" dirty="0">
                <a:solidFill>
                  <a:srgbClr val="FFFFFF"/>
                </a:solidFill>
                <a:latin typeface="Tahoma"/>
                <a:cs typeface="Tahoma"/>
              </a:rPr>
              <a:t>	</a:t>
            </a:r>
            <a:r>
              <a:rPr sz="2050" spc="-50" dirty="0">
                <a:solidFill>
                  <a:srgbClr val="FFFFFF"/>
                </a:solidFill>
                <a:latin typeface="Tahoma"/>
                <a:cs typeface="Tahoma"/>
              </a:rPr>
              <a:t>R</a:t>
            </a:r>
            <a:r>
              <a:rPr sz="2050" dirty="0">
                <a:solidFill>
                  <a:srgbClr val="FFFFFF"/>
                </a:solidFill>
                <a:latin typeface="Tahoma"/>
                <a:cs typeface="Tahoma"/>
              </a:rPr>
              <a:t>	</a:t>
            </a:r>
            <a:r>
              <a:rPr sz="2050" spc="-50" dirty="0">
                <a:solidFill>
                  <a:srgbClr val="FFFFFF"/>
                </a:solidFill>
                <a:latin typeface="Tahoma"/>
                <a:cs typeface="Tahoma"/>
              </a:rPr>
              <a:t>T</a:t>
            </a:r>
            <a:r>
              <a:rPr sz="2050" dirty="0">
                <a:solidFill>
                  <a:srgbClr val="FFFFFF"/>
                </a:solidFill>
                <a:latin typeface="Tahoma"/>
                <a:cs typeface="Tahoma"/>
              </a:rPr>
              <a:t>	</a:t>
            </a:r>
            <a:r>
              <a:rPr sz="2050" spc="140" dirty="0">
                <a:solidFill>
                  <a:srgbClr val="FFFFFF"/>
                </a:solidFill>
                <a:latin typeface="Tahoma"/>
                <a:cs typeface="Tahoma"/>
              </a:rPr>
              <a:t>N</a:t>
            </a:r>
            <a:r>
              <a:rPr sz="2050" dirty="0">
                <a:solidFill>
                  <a:srgbClr val="FFFFFF"/>
                </a:solidFill>
                <a:latin typeface="Tahoma"/>
                <a:cs typeface="Tahoma"/>
              </a:rPr>
              <a:t>	</a:t>
            </a:r>
            <a:r>
              <a:rPr sz="2050" spc="-50" dirty="0">
                <a:solidFill>
                  <a:srgbClr val="FFFFFF"/>
                </a:solidFill>
                <a:latin typeface="Tahoma"/>
                <a:cs typeface="Tahoma"/>
              </a:rPr>
              <a:t>E</a:t>
            </a:r>
            <a:r>
              <a:rPr sz="2050" dirty="0">
                <a:solidFill>
                  <a:srgbClr val="FFFFFF"/>
                </a:solidFill>
                <a:latin typeface="Tahoma"/>
                <a:cs typeface="Tahoma"/>
              </a:rPr>
              <a:t>	</a:t>
            </a:r>
            <a:r>
              <a:rPr sz="2050" spc="-50" dirty="0">
                <a:solidFill>
                  <a:srgbClr val="FFFFFF"/>
                </a:solidFill>
                <a:latin typeface="Tahoma"/>
                <a:cs typeface="Tahoma"/>
              </a:rPr>
              <a:t>R</a:t>
            </a:r>
            <a:endParaRPr sz="2050" dirty="0">
              <a:latin typeface="Tahoma"/>
              <a:cs typeface="Tahoma"/>
            </a:endParaRPr>
          </a:p>
        </p:txBody>
      </p:sp>
      <p:grpSp>
        <p:nvGrpSpPr>
          <p:cNvPr id="9" name="object 9"/>
          <p:cNvGrpSpPr/>
          <p:nvPr/>
        </p:nvGrpSpPr>
        <p:grpSpPr>
          <a:xfrm>
            <a:off x="16645870" y="8645052"/>
            <a:ext cx="1224915" cy="1224915"/>
            <a:chOff x="16645870" y="8645052"/>
            <a:chExt cx="1224915" cy="1224915"/>
          </a:xfrm>
        </p:grpSpPr>
        <p:sp>
          <p:nvSpPr>
            <p:cNvPr id="10" name="object 10"/>
            <p:cNvSpPr/>
            <p:nvPr/>
          </p:nvSpPr>
          <p:spPr>
            <a:xfrm>
              <a:off x="16756152" y="8754973"/>
              <a:ext cx="1114425" cy="1114425"/>
            </a:xfrm>
            <a:custGeom>
              <a:avLst/>
              <a:gdLst/>
              <a:ahLst/>
              <a:cxnLst/>
              <a:rect l="l" t="t" r="r" b="b"/>
              <a:pathLst>
                <a:path w="1114425" h="1114425">
                  <a:moveTo>
                    <a:pt x="558959" y="1114424"/>
                  </a:moveTo>
                  <a:lnTo>
                    <a:pt x="555465" y="1114424"/>
                  </a:lnTo>
                  <a:lnTo>
                    <a:pt x="554018" y="1113072"/>
                  </a:lnTo>
                  <a:lnTo>
                    <a:pt x="548112" y="1032460"/>
                  </a:lnTo>
                  <a:lnTo>
                    <a:pt x="541967" y="962240"/>
                  </a:lnTo>
                  <a:lnTo>
                    <a:pt x="534994" y="900095"/>
                  </a:lnTo>
                  <a:lnTo>
                    <a:pt x="526731" y="845451"/>
                  </a:lnTo>
                  <a:lnTo>
                    <a:pt x="516712" y="797734"/>
                  </a:lnTo>
                  <a:lnTo>
                    <a:pt x="504473" y="756367"/>
                  </a:lnTo>
                  <a:lnTo>
                    <a:pt x="489551" y="720776"/>
                  </a:lnTo>
                  <a:lnTo>
                    <a:pt x="449799" y="664622"/>
                  </a:lnTo>
                  <a:lnTo>
                    <a:pt x="393646" y="624870"/>
                  </a:lnTo>
                  <a:lnTo>
                    <a:pt x="358055" y="609948"/>
                  </a:lnTo>
                  <a:lnTo>
                    <a:pt x="316688" y="597710"/>
                  </a:lnTo>
                  <a:lnTo>
                    <a:pt x="268970" y="587691"/>
                  </a:lnTo>
                  <a:lnTo>
                    <a:pt x="214327" y="579427"/>
                  </a:lnTo>
                  <a:lnTo>
                    <a:pt x="152182" y="572455"/>
                  </a:lnTo>
                  <a:lnTo>
                    <a:pt x="81962" y="566309"/>
                  </a:lnTo>
                  <a:lnTo>
                    <a:pt x="1352" y="560408"/>
                  </a:lnTo>
                  <a:lnTo>
                    <a:pt x="2" y="558962"/>
                  </a:lnTo>
                  <a:lnTo>
                    <a:pt x="0" y="555465"/>
                  </a:lnTo>
                  <a:lnTo>
                    <a:pt x="1352" y="554018"/>
                  </a:lnTo>
                  <a:lnTo>
                    <a:pt x="81964" y="548112"/>
                  </a:lnTo>
                  <a:lnTo>
                    <a:pt x="152184" y="541967"/>
                  </a:lnTo>
                  <a:lnTo>
                    <a:pt x="214328" y="534994"/>
                  </a:lnTo>
                  <a:lnTo>
                    <a:pt x="268972" y="526731"/>
                  </a:lnTo>
                  <a:lnTo>
                    <a:pt x="316690" y="516712"/>
                  </a:lnTo>
                  <a:lnTo>
                    <a:pt x="358057" y="504473"/>
                  </a:lnTo>
                  <a:lnTo>
                    <a:pt x="393648" y="489551"/>
                  </a:lnTo>
                  <a:lnTo>
                    <a:pt x="449801" y="449799"/>
                  </a:lnTo>
                  <a:lnTo>
                    <a:pt x="489552" y="393646"/>
                  </a:lnTo>
                  <a:lnTo>
                    <a:pt x="504474" y="358055"/>
                  </a:lnTo>
                  <a:lnTo>
                    <a:pt x="516712" y="316688"/>
                  </a:lnTo>
                  <a:lnTo>
                    <a:pt x="526731" y="268970"/>
                  </a:lnTo>
                  <a:lnTo>
                    <a:pt x="534995" y="214327"/>
                  </a:lnTo>
                  <a:lnTo>
                    <a:pt x="541968" y="152182"/>
                  </a:lnTo>
                  <a:lnTo>
                    <a:pt x="548114" y="81962"/>
                  </a:lnTo>
                  <a:lnTo>
                    <a:pt x="554018" y="1352"/>
                  </a:lnTo>
                  <a:lnTo>
                    <a:pt x="555465" y="0"/>
                  </a:lnTo>
                  <a:lnTo>
                    <a:pt x="558959" y="0"/>
                  </a:lnTo>
                  <a:lnTo>
                    <a:pt x="560408" y="1352"/>
                  </a:lnTo>
                  <a:lnTo>
                    <a:pt x="563976" y="50086"/>
                  </a:lnTo>
                  <a:lnTo>
                    <a:pt x="557210" y="50086"/>
                  </a:lnTo>
                  <a:lnTo>
                    <a:pt x="551617" y="119973"/>
                  </a:lnTo>
                  <a:lnTo>
                    <a:pt x="545478" y="182501"/>
                  </a:lnTo>
                  <a:lnTo>
                    <a:pt x="538404" y="238149"/>
                  </a:lnTo>
                  <a:lnTo>
                    <a:pt x="530005" y="287399"/>
                  </a:lnTo>
                  <a:lnTo>
                    <a:pt x="519891" y="330732"/>
                  </a:lnTo>
                  <a:lnTo>
                    <a:pt x="507673" y="368628"/>
                  </a:lnTo>
                  <a:lnTo>
                    <a:pt x="475367" y="430032"/>
                  </a:lnTo>
                  <a:lnTo>
                    <a:pt x="430030" y="475369"/>
                  </a:lnTo>
                  <a:lnTo>
                    <a:pt x="368625" y="507675"/>
                  </a:lnTo>
                  <a:lnTo>
                    <a:pt x="330729" y="519893"/>
                  </a:lnTo>
                  <a:lnTo>
                    <a:pt x="287397" y="530007"/>
                  </a:lnTo>
                  <a:lnTo>
                    <a:pt x="238146" y="538406"/>
                  </a:lnTo>
                  <a:lnTo>
                    <a:pt x="182498" y="545481"/>
                  </a:lnTo>
                  <a:lnTo>
                    <a:pt x="119970" y="551619"/>
                  </a:lnTo>
                  <a:lnTo>
                    <a:pt x="50084" y="557212"/>
                  </a:lnTo>
                  <a:lnTo>
                    <a:pt x="119972" y="562805"/>
                  </a:lnTo>
                  <a:lnTo>
                    <a:pt x="182499" y="568943"/>
                  </a:lnTo>
                  <a:lnTo>
                    <a:pt x="238147" y="576018"/>
                  </a:lnTo>
                  <a:lnTo>
                    <a:pt x="287397" y="584417"/>
                  </a:lnTo>
                  <a:lnTo>
                    <a:pt x="330730" y="594531"/>
                  </a:lnTo>
                  <a:lnTo>
                    <a:pt x="368625" y="606749"/>
                  </a:lnTo>
                  <a:lnTo>
                    <a:pt x="430030" y="639055"/>
                  </a:lnTo>
                  <a:lnTo>
                    <a:pt x="475367" y="684393"/>
                  </a:lnTo>
                  <a:lnTo>
                    <a:pt x="507673" y="745798"/>
                  </a:lnTo>
                  <a:lnTo>
                    <a:pt x="519891" y="783694"/>
                  </a:lnTo>
                  <a:lnTo>
                    <a:pt x="530005" y="827026"/>
                  </a:lnTo>
                  <a:lnTo>
                    <a:pt x="538404" y="876276"/>
                  </a:lnTo>
                  <a:lnTo>
                    <a:pt x="545478" y="931924"/>
                  </a:lnTo>
                  <a:lnTo>
                    <a:pt x="551617" y="994451"/>
                  </a:lnTo>
                  <a:lnTo>
                    <a:pt x="557210" y="1064338"/>
                  </a:lnTo>
                  <a:lnTo>
                    <a:pt x="563976" y="1064338"/>
                  </a:lnTo>
                  <a:lnTo>
                    <a:pt x="560408" y="1113072"/>
                  </a:lnTo>
                  <a:lnTo>
                    <a:pt x="558959" y="1114424"/>
                  </a:lnTo>
                  <a:close/>
                </a:path>
                <a:path w="1114425" h="1114425">
                  <a:moveTo>
                    <a:pt x="563976" y="1064338"/>
                  </a:moveTo>
                  <a:lnTo>
                    <a:pt x="557210" y="1064338"/>
                  </a:lnTo>
                  <a:lnTo>
                    <a:pt x="562802" y="994451"/>
                  </a:lnTo>
                  <a:lnTo>
                    <a:pt x="568941" y="931923"/>
                  </a:lnTo>
                  <a:lnTo>
                    <a:pt x="576015" y="876275"/>
                  </a:lnTo>
                  <a:lnTo>
                    <a:pt x="584415" y="827025"/>
                  </a:lnTo>
                  <a:lnTo>
                    <a:pt x="594529" y="783692"/>
                  </a:lnTo>
                  <a:lnTo>
                    <a:pt x="606747" y="745797"/>
                  </a:lnTo>
                  <a:lnTo>
                    <a:pt x="639052" y="684392"/>
                  </a:lnTo>
                  <a:lnTo>
                    <a:pt x="684391" y="639055"/>
                  </a:lnTo>
                  <a:lnTo>
                    <a:pt x="745796" y="606749"/>
                  </a:lnTo>
                  <a:lnTo>
                    <a:pt x="783692" y="594531"/>
                  </a:lnTo>
                  <a:lnTo>
                    <a:pt x="827025" y="584417"/>
                  </a:lnTo>
                  <a:lnTo>
                    <a:pt x="876275" y="576018"/>
                  </a:lnTo>
                  <a:lnTo>
                    <a:pt x="931923" y="568943"/>
                  </a:lnTo>
                  <a:lnTo>
                    <a:pt x="994450" y="562805"/>
                  </a:lnTo>
                  <a:lnTo>
                    <a:pt x="1064335" y="557212"/>
                  </a:lnTo>
                  <a:lnTo>
                    <a:pt x="994448" y="551619"/>
                  </a:lnTo>
                  <a:lnTo>
                    <a:pt x="931920" y="545481"/>
                  </a:lnTo>
                  <a:lnTo>
                    <a:pt x="876272" y="538406"/>
                  </a:lnTo>
                  <a:lnTo>
                    <a:pt x="827022" y="530007"/>
                  </a:lnTo>
                  <a:lnTo>
                    <a:pt x="783690" y="519893"/>
                  </a:lnTo>
                  <a:lnTo>
                    <a:pt x="745794" y="507675"/>
                  </a:lnTo>
                  <a:lnTo>
                    <a:pt x="684390" y="475369"/>
                  </a:lnTo>
                  <a:lnTo>
                    <a:pt x="639052" y="430031"/>
                  </a:lnTo>
                  <a:lnTo>
                    <a:pt x="606747" y="368627"/>
                  </a:lnTo>
                  <a:lnTo>
                    <a:pt x="594529" y="330731"/>
                  </a:lnTo>
                  <a:lnTo>
                    <a:pt x="584415" y="287399"/>
                  </a:lnTo>
                  <a:lnTo>
                    <a:pt x="576015" y="238149"/>
                  </a:lnTo>
                  <a:lnTo>
                    <a:pt x="568941" y="182501"/>
                  </a:lnTo>
                  <a:lnTo>
                    <a:pt x="562802" y="119973"/>
                  </a:lnTo>
                  <a:lnTo>
                    <a:pt x="557210" y="50086"/>
                  </a:lnTo>
                  <a:lnTo>
                    <a:pt x="563976" y="50086"/>
                  </a:lnTo>
                  <a:lnTo>
                    <a:pt x="566309" y="81964"/>
                  </a:lnTo>
                  <a:lnTo>
                    <a:pt x="572455" y="152184"/>
                  </a:lnTo>
                  <a:lnTo>
                    <a:pt x="579427" y="214328"/>
                  </a:lnTo>
                  <a:lnTo>
                    <a:pt x="587691" y="268972"/>
                  </a:lnTo>
                  <a:lnTo>
                    <a:pt x="597710" y="316690"/>
                  </a:lnTo>
                  <a:lnTo>
                    <a:pt x="609948" y="358057"/>
                  </a:lnTo>
                  <a:lnTo>
                    <a:pt x="624870" y="393648"/>
                  </a:lnTo>
                  <a:lnTo>
                    <a:pt x="664623" y="449801"/>
                  </a:lnTo>
                  <a:lnTo>
                    <a:pt x="720776" y="489552"/>
                  </a:lnTo>
                  <a:lnTo>
                    <a:pt x="756367" y="504474"/>
                  </a:lnTo>
                  <a:lnTo>
                    <a:pt x="797734" y="516712"/>
                  </a:lnTo>
                  <a:lnTo>
                    <a:pt x="845451" y="526731"/>
                  </a:lnTo>
                  <a:lnTo>
                    <a:pt x="900095" y="534995"/>
                  </a:lnTo>
                  <a:lnTo>
                    <a:pt x="962240" y="541968"/>
                  </a:lnTo>
                  <a:lnTo>
                    <a:pt x="1032460" y="548114"/>
                  </a:lnTo>
                  <a:lnTo>
                    <a:pt x="1113072" y="554018"/>
                  </a:lnTo>
                  <a:lnTo>
                    <a:pt x="1114422" y="555465"/>
                  </a:lnTo>
                  <a:lnTo>
                    <a:pt x="1114424" y="558962"/>
                  </a:lnTo>
                  <a:lnTo>
                    <a:pt x="1113072" y="560410"/>
                  </a:lnTo>
                  <a:lnTo>
                    <a:pt x="1032460" y="566312"/>
                  </a:lnTo>
                  <a:lnTo>
                    <a:pt x="962240" y="572457"/>
                  </a:lnTo>
                  <a:lnTo>
                    <a:pt x="900095" y="579430"/>
                  </a:lnTo>
                  <a:lnTo>
                    <a:pt x="845451" y="587693"/>
                  </a:lnTo>
                  <a:lnTo>
                    <a:pt x="797734" y="597712"/>
                  </a:lnTo>
                  <a:lnTo>
                    <a:pt x="756367" y="609951"/>
                  </a:lnTo>
                  <a:lnTo>
                    <a:pt x="720776" y="624873"/>
                  </a:lnTo>
                  <a:lnTo>
                    <a:pt x="664622" y="664625"/>
                  </a:lnTo>
                  <a:lnTo>
                    <a:pt x="624870" y="720778"/>
                  </a:lnTo>
                  <a:lnTo>
                    <a:pt x="609948" y="756369"/>
                  </a:lnTo>
                  <a:lnTo>
                    <a:pt x="597710" y="797736"/>
                  </a:lnTo>
                  <a:lnTo>
                    <a:pt x="587691" y="845454"/>
                  </a:lnTo>
                  <a:lnTo>
                    <a:pt x="579427" y="900097"/>
                  </a:lnTo>
                  <a:lnTo>
                    <a:pt x="572455" y="962242"/>
                  </a:lnTo>
                  <a:lnTo>
                    <a:pt x="566309" y="1032462"/>
                  </a:lnTo>
                  <a:lnTo>
                    <a:pt x="563976" y="1064338"/>
                  </a:lnTo>
                  <a:close/>
                </a:path>
              </a:pathLst>
            </a:custGeom>
            <a:solidFill>
              <a:srgbClr val="F1F1F1"/>
            </a:solidFill>
          </p:spPr>
          <p:txBody>
            <a:bodyPr wrap="square" lIns="0" tIns="0" rIns="0" bIns="0" rtlCol="0"/>
            <a:lstStyle/>
            <a:p>
              <a:endParaRPr/>
            </a:p>
          </p:txBody>
        </p:sp>
        <p:sp>
          <p:nvSpPr>
            <p:cNvPr id="11" name="object 11"/>
            <p:cNvSpPr/>
            <p:nvPr/>
          </p:nvSpPr>
          <p:spPr>
            <a:xfrm>
              <a:off x="16645870" y="8645052"/>
              <a:ext cx="1114425" cy="1114425"/>
            </a:xfrm>
            <a:custGeom>
              <a:avLst/>
              <a:gdLst/>
              <a:ahLst/>
              <a:cxnLst/>
              <a:rect l="l" t="t" r="r" b="b"/>
              <a:pathLst>
                <a:path w="1114425" h="1114425">
                  <a:moveTo>
                    <a:pt x="557212" y="1114424"/>
                  </a:moveTo>
                  <a:lnTo>
                    <a:pt x="548679" y="1045493"/>
                  </a:lnTo>
                  <a:lnTo>
                    <a:pt x="539946" y="983058"/>
                  </a:lnTo>
                  <a:lnTo>
                    <a:pt x="530644" y="926750"/>
                  </a:lnTo>
                  <a:lnTo>
                    <a:pt x="520403" y="876200"/>
                  </a:lnTo>
                  <a:lnTo>
                    <a:pt x="508854" y="831038"/>
                  </a:lnTo>
                  <a:lnTo>
                    <a:pt x="495627" y="790894"/>
                  </a:lnTo>
                  <a:lnTo>
                    <a:pt x="480352" y="755399"/>
                  </a:lnTo>
                  <a:lnTo>
                    <a:pt x="442184" y="696878"/>
                  </a:lnTo>
                  <a:lnTo>
                    <a:pt x="391392" y="652518"/>
                  </a:lnTo>
                  <a:lnTo>
                    <a:pt x="325020" y="619361"/>
                  </a:lnTo>
                  <a:lnTo>
                    <a:pt x="285067" y="606061"/>
                  </a:lnTo>
                  <a:lnTo>
                    <a:pt x="240112" y="594453"/>
                  </a:lnTo>
                  <a:lnTo>
                    <a:pt x="189782" y="584168"/>
                  </a:lnTo>
                  <a:lnTo>
                    <a:pt x="133711" y="574836"/>
                  </a:lnTo>
                  <a:lnTo>
                    <a:pt x="71527" y="566087"/>
                  </a:lnTo>
                  <a:lnTo>
                    <a:pt x="0" y="557212"/>
                  </a:lnTo>
                  <a:lnTo>
                    <a:pt x="69069" y="548660"/>
                  </a:lnTo>
                  <a:lnTo>
                    <a:pt x="131615" y="539908"/>
                  </a:lnTo>
                  <a:lnTo>
                    <a:pt x="188009" y="530583"/>
                  </a:lnTo>
                  <a:lnTo>
                    <a:pt x="238625" y="520313"/>
                  </a:lnTo>
                  <a:lnTo>
                    <a:pt x="283833" y="508726"/>
                  </a:lnTo>
                  <a:lnTo>
                    <a:pt x="324005" y="495450"/>
                  </a:lnTo>
                  <a:lnTo>
                    <a:pt x="359513" y="480115"/>
                  </a:lnTo>
                  <a:lnTo>
                    <a:pt x="418026" y="441774"/>
                  </a:lnTo>
                  <a:lnTo>
                    <a:pt x="462348" y="390729"/>
                  </a:lnTo>
                  <a:lnTo>
                    <a:pt x="495451" y="324004"/>
                  </a:lnTo>
                  <a:lnTo>
                    <a:pt x="508727" y="283832"/>
                  </a:lnTo>
                  <a:lnTo>
                    <a:pt x="520313" y="238625"/>
                  </a:lnTo>
                  <a:lnTo>
                    <a:pt x="530583" y="188009"/>
                  </a:lnTo>
                  <a:lnTo>
                    <a:pt x="539909" y="131615"/>
                  </a:lnTo>
                  <a:lnTo>
                    <a:pt x="548661" y="69069"/>
                  </a:lnTo>
                  <a:lnTo>
                    <a:pt x="557212" y="0"/>
                  </a:lnTo>
                  <a:lnTo>
                    <a:pt x="565763" y="69069"/>
                  </a:lnTo>
                  <a:lnTo>
                    <a:pt x="574515" y="131615"/>
                  </a:lnTo>
                  <a:lnTo>
                    <a:pt x="583841" y="188009"/>
                  </a:lnTo>
                  <a:lnTo>
                    <a:pt x="594110" y="238625"/>
                  </a:lnTo>
                  <a:lnTo>
                    <a:pt x="605697" y="283832"/>
                  </a:lnTo>
                  <a:lnTo>
                    <a:pt x="618972" y="324004"/>
                  </a:lnTo>
                  <a:lnTo>
                    <a:pt x="634308" y="359513"/>
                  </a:lnTo>
                  <a:lnTo>
                    <a:pt x="672649" y="418026"/>
                  </a:lnTo>
                  <a:lnTo>
                    <a:pt x="723694" y="462347"/>
                  </a:lnTo>
                  <a:lnTo>
                    <a:pt x="790419" y="495450"/>
                  </a:lnTo>
                  <a:lnTo>
                    <a:pt x="830591" y="508726"/>
                  </a:lnTo>
                  <a:lnTo>
                    <a:pt x="875799" y="520313"/>
                  </a:lnTo>
                  <a:lnTo>
                    <a:pt x="926415" y="530583"/>
                  </a:lnTo>
                  <a:lnTo>
                    <a:pt x="982809" y="539908"/>
                  </a:lnTo>
                  <a:lnTo>
                    <a:pt x="1045355" y="548660"/>
                  </a:lnTo>
                  <a:lnTo>
                    <a:pt x="1114424" y="557212"/>
                  </a:lnTo>
                  <a:lnTo>
                    <a:pt x="1045355" y="565763"/>
                  </a:lnTo>
                  <a:lnTo>
                    <a:pt x="982809" y="574515"/>
                  </a:lnTo>
                  <a:lnTo>
                    <a:pt x="926415" y="583841"/>
                  </a:lnTo>
                  <a:lnTo>
                    <a:pt x="875799" y="594110"/>
                  </a:lnTo>
                  <a:lnTo>
                    <a:pt x="830591" y="605697"/>
                  </a:lnTo>
                  <a:lnTo>
                    <a:pt x="790419" y="618972"/>
                  </a:lnTo>
                  <a:lnTo>
                    <a:pt x="754911" y="634308"/>
                  </a:lnTo>
                  <a:lnTo>
                    <a:pt x="696397" y="672649"/>
                  </a:lnTo>
                  <a:lnTo>
                    <a:pt x="652076" y="723694"/>
                  </a:lnTo>
                  <a:lnTo>
                    <a:pt x="618972" y="790419"/>
                  </a:lnTo>
                  <a:lnTo>
                    <a:pt x="605697" y="830591"/>
                  </a:lnTo>
                  <a:lnTo>
                    <a:pt x="594110" y="875799"/>
                  </a:lnTo>
                  <a:lnTo>
                    <a:pt x="583841" y="926415"/>
                  </a:lnTo>
                  <a:lnTo>
                    <a:pt x="574515" y="982809"/>
                  </a:lnTo>
                  <a:lnTo>
                    <a:pt x="565763" y="1045355"/>
                  </a:lnTo>
                  <a:lnTo>
                    <a:pt x="557212" y="1114424"/>
                  </a:lnTo>
                  <a:close/>
                </a:path>
              </a:pathLst>
            </a:custGeom>
            <a:solidFill>
              <a:srgbClr val="12C273"/>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6883400" cy="10287000"/>
            <a:chOff x="0" y="0"/>
            <a:chExt cx="6883400" cy="10287000"/>
          </a:xfrm>
        </p:grpSpPr>
        <p:pic>
          <p:nvPicPr>
            <p:cNvPr id="3" name="object 3"/>
            <p:cNvPicPr/>
            <p:nvPr/>
          </p:nvPicPr>
          <p:blipFill>
            <a:blip r:embed="rId2" cstate="print"/>
            <a:stretch>
              <a:fillRect/>
            </a:stretch>
          </p:blipFill>
          <p:spPr>
            <a:xfrm>
              <a:off x="0" y="0"/>
              <a:ext cx="6844800" cy="10286998"/>
            </a:xfrm>
            <a:prstGeom prst="rect">
              <a:avLst/>
            </a:prstGeom>
          </p:spPr>
        </p:pic>
        <p:pic>
          <p:nvPicPr>
            <p:cNvPr id="4" name="object 4"/>
            <p:cNvPicPr/>
            <p:nvPr/>
          </p:nvPicPr>
          <p:blipFill>
            <a:blip r:embed="rId3" cstate="print"/>
            <a:stretch>
              <a:fillRect/>
            </a:stretch>
          </p:blipFill>
          <p:spPr>
            <a:xfrm>
              <a:off x="0" y="0"/>
              <a:ext cx="6883274" cy="10286998"/>
            </a:xfrm>
            <a:prstGeom prst="rect">
              <a:avLst/>
            </a:prstGeom>
          </p:spPr>
        </p:pic>
      </p:grpSp>
      <p:pic>
        <p:nvPicPr>
          <p:cNvPr id="5" name="object 5"/>
          <p:cNvPicPr/>
          <p:nvPr/>
        </p:nvPicPr>
        <p:blipFill>
          <a:blip r:embed="rId4" cstate="print"/>
          <a:stretch>
            <a:fillRect/>
          </a:stretch>
        </p:blipFill>
        <p:spPr>
          <a:xfrm>
            <a:off x="10943914" y="0"/>
            <a:ext cx="7344084" cy="1302937"/>
          </a:xfrm>
          <a:prstGeom prst="rect">
            <a:avLst/>
          </a:prstGeom>
        </p:spPr>
      </p:pic>
      <p:sp>
        <p:nvSpPr>
          <p:cNvPr id="6" name="object 6"/>
          <p:cNvSpPr txBox="1">
            <a:spLocks noGrp="1"/>
          </p:cNvSpPr>
          <p:nvPr>
            <p:ph type="title"/>
          </p:nvPr>
        </p:nvSpPr>
        <p:spPr>
          <a:xfrm>
            <a:off x="8534400" y="2124232"/>
            <a:ext cx="6642100" cy="2169184"/>
          </a:xfrm>
          <a:prstGeom prst="rect">
            <a:avLst/>
          </a:prstGeom>
        </p:spPr>
        <p:txBody>
          <a:bodyPr vert="horz" wrap="square" lIns="0" tIns="185420" rIns="0" bIns="0" rtlCol="0">
            <a:spAutoFit/>
          </a:bodyPr>
          <a:lstStyle/>
          <a:p>
            <a:pPr marL="12700" marR="5080">
              <a:lnSpc>
                <a:spcPts val="7670"/>
              </a:lnSpc>
              <a:spcBef>
                <a:spcPts val="1460"/>
              </a:spcBef>
            </a:pPr>
            <a:r>
              <a:rPr spc="-300" dirty="0">
                <a:solidFill>
                  <a:srgbClr val="FFFFFF"/>
                </a:solidFill>
              </a:rPr>
              <a:t>TEAM OBSIDIAN </a:t>
            </a:r>
            <a:r>
              <a:rPr spc="-300" dirty="0"/>
              <a:t>INTRODUCTION</a:t>
            </a:r>
          </a:p>
        </p:txBody>
      </p:sp>
      <p:sp>
        <p:nvSpPr>
          <p:cNvPr id="7" name="object 7"/>
          <p:cNvSpPr txBox="1">
            <a:spLocks noGrp="1"/>
          </p:cNvSpPr>
          <p:nvPr>
            <p:ph type="body" idx="1"/>
          </p:nvPr>
        </p:nvSpPr>
        <p:spPr>
          <a:xfrm>
            <a:off x="8534400" y="5143499"/>
            <a:ext cx="10972800" cy="3680816"/>
          </a:xfrm>
          <a:prstGeom prst="rect">
            <a:avLst/>
          </a:prstGeom>
        </p:spPr>
        <p:txBody>
          <a:bodyPr vert="horz" wrap="square" lIns="0" tIns="12700" rIns="0" bIns="0" rtlCol="0">
            <a:spAutoFit/>
          </a:bodyPr>
          <a:lstStyle/>
          <a:p>
            <a:pPr marL="12700">
              <a:lnSpc>
                <a:spcPct val="200000"/>
              </a:lnSpc>
              <a:spcBef>
                <a:spcPts val="100"/>
              </a:spcBef>
            </a:pPr>
            <a:r>
              <a:rPr lang="en-IN" sz="2000" spc="300" dirty="0"/>
              <a:t>CHIRAG AGGARWAL (LEADER): </a:t>
            </a:r>
            <a:r>
              <a:rPr lang="en-IN" sz="2000" spc="300" dirty="0">
                <a:solidFill>
                  <a:srgbClr val="FFFFFF"/>
                </a:solidFill>
                <a:latin typeface="Tahoma"/>
                <a:cs typeface="Tahoma"/>
              </a:rPr>
              <a:t>E22CSEU0325 (BATCH 11)</a:t>
            </a:r>
          </a:p>
          <a:p>
            <a:pPr marL="12700">
              <a:lnSpc>
                <a:spcPct val="200000"/>
              </a:lnSpc>
              <a:spcBef>
                <a:spcPts val="100"/>
              </a:spcBef>
            </a:pPr>
            <a:r>
              <a:rPr lang="en-IN" sz="2000" spc="300" dirty="0"/>
              <a:t>AKSHAY NEGI: </a:t>
            </a:r>
            <a:r>
              <a:rPr lang="en-IN" sz="2000" spc="300" dirty="0">
                <a:solidFill>
                  <a:srgbClr val="FFFFFF"/>
                </a:solidFill>
                <a:latin typeface="Tahoma"/>
                <a:cs typeface="Tahoma"/>
              </a:rPr>
              <a:t>E22CSEU0264 (BATCH 09)</a:t>
            </a:r>
          </a:p>
          <a:p>
            <a:pPr marL="12700">
              <a:lnSpc>
                <a:spcPct val="200000"/>
              </a:lnSpc>
              <a:spcBef>
                <a:spcPts val="100"/>
              </a:spcBef>
            </a:pPr>
            <a:r>
              <a:rPr lang="en-IN" sz="2000" spc="300" dirty="0"/>
              <a:t>ADITI CHATURVEDI: </a:t>
            </a:r>
            <a:r>
              <a:rPr lang="en-IN" sz="2000" spc="300" dirty="0">
                <a:solidFill>
                  <a:srgbClr val="FFFFFF"/>
                </a:solidFill>
                <a:latin typeface="Tahoma"/>
                <a:cs typeface="Tahoma"/>
              </a:rPr>
              <a:t>E22CSEU0252 (BATCH 09)</a:t>
            </a:r>
          </a:p>
          <a:p>
            <a:pPr marL="12700">
              <a:lnSpc>
                <a:spcPct val="200000"/>
              </a:lnSpc>
              <a:spcBef>
                <a:spcPts val="100"/>
              </a:spcBef>
            </a:pPr>
            <a:r>
              <a:rPr lang="en-IN" sz="2000" spc="300" dirty="0"/>
              <a:t>AMAN BOORA: </a:t>
            </a:r>
            <a:r>
              <a:rPr lang="en-IN" sz="2000" spc="300" dirty="0">
                <a:solidFill>
                  <a:srgbClr val="FFFFFF"/>
                </a:solidFill>
                <a:latin typeface="Tahoma"/>
                <a:cs typeface="Tahoma"/>
              </a:rPr>
              <a:t>E22CSEU0306 (BATCH 11)</a:t>
            </a:r>
          </a:p>
          <a:p>
            <a:pPr marL="12700">
              <a:lnSpc>
                <a:spcPct val="200000"/>
              </a:lnSpc>
              <a:spcBef>
                <a:spcPts val="100"/>
              </a:spcBef>
            </a:pPr>
            <a:r>
              <a:rPr lang="en-IN" sz="2000" spc="300" dirty="0"/>
              <a:t>SHIVANGI TRIPATHI: </a:t>
            </a:r>
            <a:r>
              <a:rPr lang="en-IN" sz="2000" spc="300" dirty="0">
                <a:solidFill>
                  <a:srgbClr val="FFFFFF"/>
                </a:solidFill>
                <a:latin typeface="Tahoma"/>
                <a:cs typeface="Tahoma"/>
              </a:rPr>
              <a:t>E22CSEU0462 (BATCH 16)</a:t>
            </a:r>
          </a:p>
          <a:p>
            <a:pPr marL="12700">
              <a:lnSpc>
                <a:spcPct val="200000"/>
              </a:lnSpc>
              <a:spcBef>
                <a:spcPts val="100"/>
              </a:spcBef>
            </a:pPr>
            <a:r>
              <a:rPr lang="en-IN" sz="2000" spc="300" dirty="0"/>
              <a:t>DIVESH SAINI: </a:t>
            </a:r>
            <a:r>
              <a:rPr lang="en-IN" sz="2000" spc="300" dirty="0">
                <a:solidFill>
                  <a:srgbClr val="FFFFFF"/>
                </a:solidFill>
                <a:latin typeface="Tahoma"/>
                <a:cs typeface="Tahoma"/>
              </a:rPr>
              <a:t>E22CSEU1471 (BATCH 11)</a:t>
            </a:r>
          </a:p>
        </p:txBody>
      </p:sp>
      <p:grpSp>
        <p:nvGrpSpPr>
          <p:cNvPr id="8" name="object 8"/>
          <p:cNvGrpSpPr/>
          <p:nvPr/>
        </p:nvGrpSpPr>
        <p:grpSpPr>
          <a:xfrm>
            <a:off x="5656620" y="783043"/>
            <a:ext cx="1978660" cy="1978025"/>
            <a:chOff x="5656620" y="783043"/>
            <a:chExt cx="1978660" cy="1978025"/>
          </a:xfrm>
        </p:grpSpPr>
        <p:sp>
          <p:nvSpPr>
            <p:cNvPr id="9" name="object 9"/>
            <p:cNvSpPr/>
            <p:nvPr/>
          </p:nvSpPr>
          <p:spPr>
            <a:xfrm>
              <a:off x="5834826" y="960665"/>
              <a:ext cx="1800225" cy="1800225"/>
            </a:xfrm>
            <a:custGeom>
              <a:avLst/>
              <a:gdLst/>
              <a:ahLst/>
              <a:cxnLst/>
              <a:rect l="l" t="t" r="r" b="b"/>
              <a:pathLst>
                <a:path w="1800225" h="1800225">
                  <a:moveTo>
                    <a:pt x="902935" y="1800224"/>
                  </a:moveTo>
                  <a:lnTo>
                    <a:pt x="897289" y="1800224"/>
                  </a:lnTo>
                  <a:lnTo>
                    <a:pt x="894953" y="1798039"/>
                  </a:lnTo>
                  <a:lnTo>
                    <a:pt x="889178" y="1717054"/>
                  </a:lnTo>
                  <a:lnTo>
                    <a:pt x="883498" y="1644045"/>
                  </a:lnTo>
                  <a:lnTo>
                    <a:pt x="877554" y="1576000"/>
                  </a:lnTo>
                  <a:lnTo>
                    <a:pt x="871127" y="1512252"/>
                  </a:lnTo>
                  <a:lnTo>
                    <a:pt x="864222" y="1454000"/>
                  </a:lnTo>
                  <a:lnTo>
                    <a:pt x="856511" y="1399643"/>
                  </a:lnTo>
                  <a:lnTo>
                    <a:pt x="847887" y="1349448"/>
                  </a:lnTo>
                  <a:lnTo>
                    <a:pt x="838188" y="1303213"/>
                  </a:lnTo>
                  <a:lnTo>
                    <a:pt x="827253" y="1260738"/>
                  </a:lnTo>
                  <a:lnTo>
                    <a:pt x="814919" y="1221823"/>
                  </a:lnTo>
                  <a:lnTo>
                    <a:pt x="801024" y="1186267"/>
                  </a:lnTo>
                  <a:lnTo>
                    <a:pt x="767905" y="1124430"/>
                  </a:lnTo>
                  <a:lnTo>
                    <a:pt x="726599" y="1073621"/>
                  </a:lnTo>
                  <a:lnTo>
                    <a:pt x="675790" y="1032315"/>
                  </a:lnTo>
                  <a:lnTo>
                    <a:pt x="613953" y="999196"/>
                  </a:lnTo>
                  <a:lnTo>
                    <a:pt x="578397" y="985301"/>
                  </a:lnTo>
                  <a:lnTo>
                    <a:pt x="539482" y="972967"/>
                  </a:lnTo>
                  <a:lnTo>
                    <a:pt x="497007" y="962032"/>
                  </a:lnTo>
                  <a:lnTo>
                    <a:pt x="450773" y="952333"/>
                  </a:lnTo>
                  <a:lnTo>
                    <a:pt x="400577" y="943709"/>
                  </a:lnTo>
                  <a:lnTo>
                    <a:pt x="346220" y="935998"/>
                  </a:lnTo>
                  <a:lnTo>
                    <a:pt x="287501" y="929038"/>
                  </a:lnTo>
                  <a:lnTo>
                    <a:pt x="224220" y="922667"/>
                  </a:lnTo>
                  <a:lnTo>
                    <a:pt x="156175" y="916722"/>
                  </a:lnTo>
                  <a:lnTo>
                    <a:pt x="83166" y="911042"/>
                  </a:lnTo>
                  <a:lnTo>
                    <a:pt x="2185" y="905275"/>
                  </a:lnTo>
                  <a:lnTo>
                    <a:pt x="3" y="902938"/>
                  </a:lnTo>
                  <a:lnTo>
                    <a:pt x="0" y="897289"/>
                  </a:lnTo>
                  <a:lnTo>
                    <a:pt x="2185" y="894953"/>
                  </a:lnTo>
                  <a:lnTo>
                    <a:pt x="83169" y="889178"/>
                  </a:lnTo>
                  <a:lnTo>
                    <a:pt x="156178" y="883498"/>
                  </a:lnTo>
                  <a:lnTo>
                    <a:pt x="224222" y="877554"/>
                  </a:lnTo>
                  <a:lnTo>
                    <a:pt x="287503" y="871182"/>
                  </a:lnTo>
                  <a:lnTo>
                    <a:pt x="346222" y="864222"/>
                  </a:lnTo>
                  <a:lnTo>
                    <a:pt x="400579" y="856511"/>
                  </a:lnTo>
                  <a:lnTo>
                    <a:pt x="450775" y="847887"/>
                  </a:lnTo>
                  <a:lnTo>
                    <a:pt x="497010" y="838188"/>
                  </a:lnTo>
                  <a:lnTo>
                    <a:pt x="539485" y="827253"/>
                  </a:lnTo>
                  <a:lnTo>
                    <a:pt x="578400" y="814919"/>
                  </a:lnTo>
                  <a:lnTo>
                    <a:pt x="613956" y="801024"/>
                  </a:lnTo>
                  <a:lnTo>
                    <a:pt x="675794" y="767905"/>
                  </a:lnTo>
                  <a:lnTo>
                    <a:pt x="726603" y="726599"/>
                  </a:lnTo>
                  <a:lnTo>
                    <a:pt x="767907" y="675790"/>
                  </a:lnTo>
                  <a:lnTo>
                    <a:pt x="801026" y="613953"/>
                  </a:lnTo>
                  <a:lnTo>
                    <a:pt x="814920" y="578397"/>
                  </a:lnTo>
                  <a:lnTo>
                    <a:pt x="827254" y="539482"/>
                  </a:lnTo>
                  <a:lnTo>
                    <a:pt x="838189" y="497007"/>
                  </a:lnTo>
                  <a:lnTo>
                    <a:pt x="847888" y="450773"/>
                  </a:lnTo>
                  <a:lnTo>
                    <a:pt x="856512" y="400577"/>
                  </a:lnTo>
                  <a:lnTo>
                    <a:pt x="864223" y="346220"/>
                  </a:lnTo>
                  <a:lnTo>
                    <a:pt x="871184" y="287501"/>
                  </a:lnTo>
                  <a:lnTo>
                    <a:pt x="877589" y="223841"/>
                  </a:lnTo>
                  <a:lnTo>
                    <a:pt x="883601" y="154889"/>
                  </a:lnTo>
                  <a:lnTo>
                    <a:pt x="889181" y="83166"/>
                  </a:lnTo>
                  <a:lnTo>
                    <a:pt x="894953" y="2185"/>
                  </a:lnTo>
                  <a:lnTo>
                    <a:pt x="897289" y="0"/>
                  </a:lnTo>
                  <a:lnTo>
                    <a:pt x="902935" y="0"/>
                  </a:lnTo>
                  <a:lnTo>
                    <a:pt x="905275" y="2185"/>
                  </a:lnTo>
                  <a:lnTo>
                    <a:pt x="910882" y="80909"/>
                  </a:lnTo>
                  <a:lnTo>
                    <a:pt x="900108" y="80909"/>
                  </a:lnTo>
                  <a:lnTo>
                    <a:pt x="894257" y="156178"/>
                  </a:lnTo>
                  <a:lnTo>
                    <a:pt x="888320" y="224222"/>
                  </a:lnTo>
                  <a:lnTo>
                    <a:pt x="881909" y="287972"/>
                  </a:lnTo>
                  <a:lnTo>
                    <a:pt x="874853" y="347488"/>
                  </a:lnTo>
                  <a:lnTo>
                    <a:pt x="867024" y="402595"/>
                  </a:lnTo>
                  <a:lnTo>
                    <a:pt x="858255" y="453499"/>
                  </a:lnTo>
                  <a:lnTo>
                    <a:pt x="848378" y="500406"/>
                  </a:lnTo>
                  <a:lnTo>
                    <a:pt x="837227" y="543524"/>
                  </a:lnTo>
                  <a:lnTo>
                    <a:pt x="824634" y="583058"/>
                  </a:lnTo>
                  <a:lnTo>
                    <a:pt x="810432" y="619215"/>
                  </a:lnTo>
                  <a:lnTo>
                    <a:pt x="776533" y="682222"/>
                  </a:lnTo>
                  <a:lnTo>
                    <a:pt x="734192" y="734196"/>
                  </a:lnTo>
                  <a:lnTo>
                    <a:pt x="682218" y="776537"/>
                  </a:lnTo>
                  <a:lnTo>
                    <a:pt x="619211" y="810436"/>
                  </a:lnTo>
                  <a:lnTo>
                    <a:pt x="583054" y="824638"/>
                  </a:lnTo>
                  <a:lnTo>
                    <a:pt x="543520" y="837231"/>
                  </a:lnTo>
                  <a:lnTo>
                    <a:pt x="500402" y="848382"/>
                  </a:lnTo>
                  <a:lnTo>
                    <a:pt x="453494" y="858259"/>
                  </a:lnTo>
                  <a:lnTo>
                    <a:pt x="402590" y="867028"/>
                  </a:lnTo>
                  <a:lnTo>
                    <a:pt x="347483" y="874857"/>
                  </a:lnTo>
                  <a:lnTo>
                    <a:pt x="287968" y="881912"/>
                  </a:lnTo>
                  <a:lnTo>
                    <a:pt x="223837" y="888362"/>
                  </a:lnTo>
                  <a:lnTo>
                    <a:pt x="154884" y="894373"/>
                  </a:lnTo>
                  <a:lnTo>
                    <a:pt x="80905" y="900112"/>
                  </a:lnTo>
                  <a:lnTo>
                    <a:pt x="154887" y="905851"/>
                  </a:lnTo>
                  <a:lnTo>
                    <a:pt x="223839" y="911862"/>
                  </a:lnTo>
                  <a:lnTo>
                    <a:pt x="287970" y="918312"/>
                  </a:lnTo>
                  <a:lnTo>
                    <a:pt x="347485" y="925368"/>
                  </a:lnTo>
                  <a:lnTo>
                    <a:pt x="402592" y="933196"/>
                  </a:lnTo>
                  <a:lnTo>
                    <a:pt x="453495" y="941965"/>
                  </a:lnTo>
                  <a:lnTo>
                    <a:pt x="500403" y="951842"/>
                  </a:lnTo>
                  <a:lnTo>
                    <a:pt x="543521" y="962993"/>
                  </a:lnTo>
                  <a:lnTo>
                    <a:pt x="583055" y="975586"/>
                  </a:lnTo>
                  <a:lnTo>
                    <a:pt x="619212" y="989788"/>
                  </a:lnTo>
                  <a:lnTo>
                    <a:pt x="682219" y="1023687"/>
                  </a:lnTo>
                  <a:lnTo>
                    <a:pt x="734192" y="1066028"/>
                  </a:lnTo>
                  <a:lnTo>
                    <a:pt x="776533" y="1118003"/>
                  </a:lnTo>
                  <a:lnTo>
                    <a:pt x="810432" y="1181011"/>
                  </a:lnTo>
                  <a:lnTo>
                    <a:pt x="824634" y="1217168"/>
                  </a:lnTo>
                  <a:lnTo>
                    <a:pt x="837227" y="1256703"/>
                  </a:lnTo>
                  <a:lnTo>
                    <a:pt x="848378" y="1299820"/>
                  </a:lnTo>
                  <a:lnTo>
                    <a:pt x="858255" y="1346728"/>
                  </a:lnTo>
                  <a:lnTo>
                    <a:pt x="867024" y="1397632"/>
                  </a:lnTo>
                  <a:lnTo>
                    <a:pt x="874853" y="1452738"/>
                  </a:lnTo>
                  <a:lnTo>
                    <a:pt x="881956" y="1512723"/>
                  </a:lnTo>
                  <a:lnTo>
                    <a:pt x="888358" y="1576384"/>
                  </a:lnTo>
                  <a:lnTo>
                    <a:pt x="894369" y="1645336"/>
                  </a:lnTo>
                  <a:lnTo>
                    <a:pt x="900108" y="1719315"/>
                  </a:lnTo>
                  <a:lnTo>
                    <a:pt x="910882" y="1719315"/>
                  </a:lnTo>
                  <a:lnTo>
                    <a:pt x="905275" y="1798039"/>
                  </a:lnTo>
                  <a:lnTo>
                    <a:pt x="902935" y="1800224"/>
                  </a:lnTo>
                  <a:close/>
                </a:path>
                <a:path w="1800225" h="1800225">
                  <a:moveTo>
                    <a:pt x="910882" y="1719315"/>
                  </a:moveTo>
                  <a:lnTo>
                    <a:pt x="900108" y="1719315"/>
                  </a:lnTo>
                  <a:lnTo>
                    <a:pt x="905960" y="1644045"/>
                  </a:lnTo>
                  <a:lnTo>
                    <a:pt x="911897" y="1576000"/>
                  </a:lnTo>
                  <a:lnTo>
                    <a:pt x="918308" y="1512252"/>
                  </a:lnTo>
                  <a:lnTo>
                    <a:pt x="925364" y="1452736"/>
                  </a:lnTo>
                  <a:lnTo>
                    <a:pt x="933193" y="1397630"/>
                  </a:lnTo>
                  <a:lnTo>
                    <a:pt x="941962" y="1346726"/>
                  </a:lnTo>
                  <a:lnTo>
                    <a:pt x="951838" y="1299818"/>
                  </a:lnTo>
                  <a:lnTo>
                    <a:pt x="962989" y="1256700"/>
                  </a:lnTo>
                  <a:lnTo>
                    <a:pt x="975582" y="1217166"/>
                  </a:lnTo>
                  <a:lnTo>
                    <a:pt x="989784" y="1181009"/>
                  </a:lnTo>
                  <a:lnTo>
                    <a:pt x="1023683" y="1118002"/>
                  </a:lnTo>
                  <a:lnTo>
                    <a:pt x="1066024" y="1066028"/>
                  </a:lnTo>
                  <a:lnTo>
                    <a:pt x="1118000" y="1023687"/>
                  </a:lnTo>
                  <a:lnTo>
                    <a:pt x="1181008" y="989788"/>
                  </a:lnTo>
                  <a:lnTo>
                    <a:pt x="1217165" y="975586"/>
                  </a:lnTo>
                  <a:lnTo>
                    <a:pt x="1256699" y="962993"/>
                  </a:lnTo>
                  <a:lnTo>
                    <a:pt x="1299817" y="951842"/>
                  </a:lnTo>
                  <a:lnTo>
                    <a:pt x="1346725" y="941965"/>
                  </a:lnTo>
                  <a:lnTo>
                    <a:pt x="1397629" y="933196"/>
                  </a:lnTo>
                  <a:lnTo>
                    <a:pt x="1452736" y="925367"/>
                  </a:lnTo>
                  <a:lnTo>
                    <a:pt x="1512251" y="918312"/>
                  </a:lnTo>
                  <a:lnTo>
                    <a:pt x="1576381" y="911862"/>
                  </a:lnTo>
                  <a:lnTo>
                    <a:pt x="1645333" y="905851"/>
                  </a:lnTo>
                  <a:lnTo>
                    <a:pt x="1719311" y="900112"/>
                  </a:lnTo>
                  <a:lnTo>
                    <a:pt x="1645330" y="894373"/>
                  </a:lnTo>
                  <a:lnTo>
                    <a:pt x="1576378" y="888362"/>
                  </a:lnTo>
                  <a:lnTo>
                    <a:pt x="1512247" y="881912"/>
                  </a:lnTo>
                  <a:lnTo>
                    <a:pt x="1452732" y="874856"/>
                  </a:lnTo>
                  <a:lnTo>
                    <a:pt x="1397625" y="867028"/>
                  </a:lnTo>
                  <a:lnTo>
                    <a:pt x="1346721" y="858259"/>
                  </a:lnTo>
                  <a:lnTo>
                    <a:pt x="1299814" y="848382"/>
                  </a:lnTo>
                  <a:lnTo>
                    <a:pt x="1256696" y="837231"/>
                  </a:lnTo>
                  <a:lnTo>
                    <a:pt x="1217162" y="824638"/>
                  </a:lnTo>
                  <a:lnTo>
                    <a:pt x="1181005" y="810436"/>
                  </a:lnTo>
                  <a:lnTo>
                    <a:pt x="1117998" y="776537"/>
                  </a:lnTo>
                  <a:lnTo>
                    <a:pt x="1066024" y="734196"/>
                  </a:lnTo>
                  <a:lnTo>
                    <a:pt x="1023683" y="682221"/>
                  </a:lnTo>
                  <a:lnTo>
                    <a:pt x="989784" y="619214"/>
                  </a:lnTo>
                  <a:lnTo>
                    <a:pt x="975582" y="583057"/>
                  </a:lnTo>
                  <a:lnTo>
                    <a:pt x="962989" y="543523"/>
                  </a:lnTo>
                  <a:lnTo>
                    <a:pt x="951838" y="500405"/>
                  </a:lnTo>
                  <a:lnTo>
                    <a:pt x="941962" y="453497"/>
                  </a:lnTo>
                  <a:lnTo>
                    <a:pt x="933193" y="402594"/>
                  </a:lnTo>
                  <a:lnTo>
                    <a:pt x="925364" y="347487"/>
                  </a:lnTo>
                  <a:lnTo>
                    <a:pt x="918261" y="287501"/>
                  </a:lnTo>
                  <a:lnTo>
                    <a:pt x="911858" y="223841"/>
                  </a:lnTo>
                  <a:lnTo>
                    <a:pt x="905848" y="154889"/>
                  </a:lnTo>
                  <a:lnTo>
                    <a:pt x="900108" y="80909"/>
                  </a:lnTo>
                  <a:lnTo>
                    <a:pt x="910882" y="80909"/>
                  </a:lnTo>
                  <a:lnTo>
                    <a:pt x="911043" y="83169"/>
                  </a:lnTo>
                  <a:lnTo>
                    <a:pt x="916722" y="156178"/>
                  </a:lnTo>
                  <a:lnTo>
                    <a:pt x="922667" y="224222"/>
                  </a:lnTo>
                  <a:lnTo>
                    <a:pt x="929094" y="287972"/>
                  </a:lnTo>
                  <a:lnTo>
                    <a:pt x="935998" y="346222"/>
                  </a:lnTo>
                  <a:lnTo>
                    <a:pt x="943710" y="400579"/>
                  </a:lnTo>
                  <a:lnTo>
                    <a:pt x="952333" y="450775"/>
                  </a:lnTo>
                  <a:lnTo>
                    <a:pt x="962032" y="497010"/>
                  </a:lnTo>
                  <a:lnTo>
                    <a:pt x="972967" y="539485"/>
                  </a:lnTo>
                  <a:lnTo>
                    <a:pt x="985301" y="578400"/>
                  </a:lnTo>
                  <a:lnTo>
                    <a:pt x="999196" y="613956"/>
                  </a:lnTo>
                  <a:lnTo>
                    <a:pt x="1032316" y="675794"/>
                  </a:lnTo>
                  <a:lnTo>
                    <a:pt x="1073621" y="726603"/>
                  </a:lnTo>
                  <a:lnTo>
                    <a:pt x="1124430" y="767907"/>
                  </a:lnTo>
                  <a:lnTo>
                    <a:pt x="1186267" y="801026"/>
                  </a:lnTo>
                  <a:lnTo>
                    <a:pt x="1221823" y="814920"/>
                  </a:lnTo>
                  <a:lnTo>
                    <a:pt x="1260738" y="827254"/>
                  </a:lnTo>
                  <a:lnTo>
                    <a:pt x="1303213" y="838189"/>
                  </a:lnTo>
                  <a:lnTo>
                    <a:pt x="1349448" y="847888"/>
                  </a:lnTo>
                  <a:lnTo>
                    <a:pt x="1399643" y="856512"/>
                  </a:lnTo>
                  <a:lnTo>
                    <a:pt x="1454000" y="864223"/>
                  </a:lnTo>
                  <a:lnTo>
                    <a:pt x="1512719" y="871184"/>
                  </a:lnTo>
                  <a:lnTo>
                    <a:pt x="1576001" y="877555"/>
                  </a:lnTo>
                  <a:lnTo>
                    <a:pt x="1644045" y="883500"/>
                  </a:lnTo>
                  <a:lnTo>
                    <a:pt x="1717054" y="889181"/>
                  </a:lnTo>
                  <a:lnTo>
                    <a:pt x="1798039" y="894953"/>
                  </a:lnTo>
                  <a:lnTo>
                    <a:pt x="1800221" y="897289"/>
                  </a:lnTo>
                  <a:lnTo>
                    <a:pt x="1800224" y="902938"/>
                  </a:lnTo>
                  <a:lnTo>
                    <a:pt x="1798039" y="905279"/>
                  </a:lnTo>
                  <a:lnTo>
                    <a:pt x="1717054" y="911046"/>
                  </a:lnTo>
                  <a:lnTo>
                    <a:pt x="1644045" y="916726"/>
                  </a:lnTo>
                  <a:lnTo>
                    <a:pt x="1576000" y="922670"/>
                  </a:lnTo>
                  <a:lnTo>
                    <a:pt x="1512719" y="929042"/>
                  </a:lnTo>
                  <a:lnTo>
                    <a:pt x="1454000" y="936002"/>
                  </a:lnTo>
                  <a:lnTo>
                    <a:pt x="1399643" y="943713"/>
                  </a:lnTo>
                  <a:lnTo>
                    <a:pt x="1349448" y="952337"/>
                  </a:lnTo>
                  <a:lnTo>
                    <a:pt x="1303213" y="962036"/>
                  </a:lnTo>
                  <a:lnTo>
                    <a:pt x="1260738" y="972971"/>
                  </a:lnTo>
                  <a:lnTo>
                    <a:pt x="1221823" y="985305"/>
                  </a:lnTo>
                  <a:lnTo>
                    <a:pt x="1186267" y="999200"/>
                  </a:lnTo>
                  <a:lnTo>
                    <a:pt x="1124430" y="1032319"/>
                  </a:lnTo>
                  <a:lnTo>
                    <a:pt x="1073621" y="1073625"/>
                  </a:lnTo>
                  <a:lnTo>
                    <a:pt x="1032315" y="1124434"/>
                  </a:lnTo>
                  <a:lnTo>
                    <a:pt x="999196" y="1186271"/>
                  </a:lnTo>
                  <a:lnTo>
                    <a:pt x="985301" y="1221827"/>
                  </a:lnTo>
                  <a:lnTo>
                    <a:pt x="972967" y="1260742"/>
                  </a:lnTo>
                  <a:lnTo>
                    <a:pt x="962032" y="1303216"/>
                  </a:lnTo>
                  <a:lnTo>
                    <a:pt x="952333" y="1349451"/>
                  </a:lnTo>
                  <a:lnTo>
                    <a:pt x="943709" y="1399647"/>
                  </a:lnTo>
                  <a:lnTo>
                    <a:pt x="935998" y="1454004"/>
                  </a:lnTo>
                  <a:lnTo>
                    <a:pt x="929038" y="1512723"/>
                  </a:lnTo>
                  <a:lnTo>
                    <a:pt x="922634" y="1576384"/>
                  </a:lnTo>
                  <a:lnTo>
                    <a:pt x="916622" y="1645336"/>
                  </a:lnTo>
                  <a:lnTo>
                    <a:pt x="911042" y="1717058"/>
                  </a:lnTo>
                  <a:lnTo>
                    <a:pt x="910882" y="1719315"/>
                  </a:lnTo>
                  <a:close/>
                </a:path>
              </a:pathLst>
            </a:custGeom>
            <a:solidFill>
              <a:srgbClr val="F1F1F1"/>
            </a:solidFill>
          </p:spPr>
          <p:txBody>
            <a:bodyPr wrap="square" lIns="0" tIns="0" rIns="0" bIns="0" rtlCol="0"/>
            <a:lstStyle/>
            <a:p>
              <a:endParaRPr/>
            </a:p>
          </p:txBody>
        </p:sp>
        <p:sp>
          <p:nvSpPr>
            <p:cNvPr id="10" name="object 10"/>
            <p:cNvSpPr/>
            <p:nvPr/>
          </p:nvSpPr>
          <p:spPr>
            <a:xfrm>
              <a:off x="5656620" y="783043"/>
              <a:ext cx="1800225" cy="1800225"/>
            </a:xfrm>
            <a:custGeom>
              <a:avLst/>
              <a:gdLst/>
              <a:ahLst/>
              <a:cxnLst/>
              <a:rect l="l" t="t" r="r" b="b"/>
              <a:pathLst>
                <a:path w="1800225" h="1800225">
                  <a:moveTo>
                    <a:pt x="900112" y="1800224"/>
                  </a:moveTo>
                  <a:lnTo>
                    <a:pt x="891669" y="1730699"/>
                  </a:lnTo>
                  <a:lnTo>
                    <a:pt x="883191" y="1665203"/>
                  </a:lnTo>
                  <a:lnTo>
                    <a:pt x="874542" y="1603599"/>
                  </a:lnTo>
                  <a:lnTo>
                    <a:pt x="865584" y="1545749"/>
                  </a:lnTo>
                  <a:lnTo>
                    <a:pt x="856179" y="1491516"/>
                  </a:lnTo>
                  <a:lnTo>
                    <a:pt x="846189" y="1440762"/>
                  </a:lnTo>
                  <a:lnTo>
                    <a:pt x="835479" y="1393350"/>
                  </a:lnTo>
                  <a:lnTo>
                    <a:pt x="823909" y="1349143"/>
                  </a:lnTo>
                  <a:lnTo>
                    <a:pt x="811343" y="1308002"/>
                  </a:lnTo>
                  <a:lnTo>
                    <a:pt x="797643" y="1269791"/>
                  </a:lnTo>
                  <a:lnTo>
                    <a:pt x="782672" y="1234372"/>
                  </a:lnTo>
                  <a:lnTo>
                    <a:pt x="748365" y="1171361"/>
                  </a:lnTo>
                  <a:lnTo>
                    <a:pt x="707325" y="1117868"/>
                  </a:lnTo>
                  <a:lnTo>
                    <a:pt x="658450" y="1072795"/>
                  </a:lnTo>
                  <a:lnTo>
                    <a:pt x="600643" y="1035042"/>
                  </a:lnTo>
                  <a:lnTo>
                    <a:pt x="532802" y="1003509"/>
                  </a:lnTo>
                  <a:lnTo>
                    <a:pt x="494776" y="989732"/>
                  </a:lnTo>
                  <a:lnTo>
                    <a:pt x="453829" y="977097"/>
                  </a:lnTo>
                  <a:lnTo>
                    <a:pt x="409824" y="965468"/>
                  </a:lnTo>
                  <a:lnTo>
                    <a:pt x="362624" y="954706"/>
                  </a:lnTo>
                  <a:lnTo>
                    <a:pt x="312091" y="944675"/>
                  </a:lnTo>
                  <a:lnTo>
                    <a:pt x="258087" y="935236"/>
                  </a:lnTo>
                  <a:lnTo>
                    <a:pt x="200476" y="926253"/>
                  </a:lnTo>
                  <a:lnTo>
                    <a:pt x="139120" y="917588"/>
                  </a:lnTo>
                  <a:lnTo>
                    <a:pt x="73881" y="909104"/>
                  </a:lnTo>
                  <a:lnTo>
                    <a:pt x="0" y="900112"/>
                  </a:lnTo>
                  <a:lnTo>
                    <a:pt x="69666" y="891651"/>
                  </a:lnTo>
                  <a:lnTo>
                    <a:pt x="135287" y="883155"/>
                  </a:lnTo>
                  <a:lnTo>
                    <a:pt x="197000" y="874487"/>
                  </a:lnTo>
                  <a:lnTo>
                    <a:pt x="254945" y="865507"/>
                  </a:lnTo>
                  <a:lnTo>
                    <a:pt x="309258" y="856078"/>
                  </a:lnTo>
                  <a:lnTo>
                    <a:pt x="360079" y="846060"/>
                  </a:lnTo>
                  <a:lnTo>
                    <a:pt x="407546" y="835317"/>
                  </a:lnTo>
                  <a:lnTo>
                    <a:pt x="451797" y="823709"/>
                  </a:lnTo>
                  <a:lnTo>
                    <a:pt x="492970" y="811098"/>
                  </a:lnTo>
                  <a:lnTo>
                    <a:pt x="531204" y="797347"/>
                  </a:lnTo>
                  <a:lnTo>
                    <a:pt x="566638" y="782315"/>
                  </a:lnTo>
                  <a:lnTo>
                    <a:pt x="629655" y="747861"/>
                  </a:lnTo>
                  <a:lnTo>
                    <a:pt x="683128" y="706630"/>
                  </a:lnTo>
                  <a:lnTo>
                    <a:pt x="728163" y="657514"/>
                  </a:lnTo>
                  <a:lnTo>
                    <a:pt x="765868" y="599407"/>
                  </a:lnTo>
                  <a:lnTo>
                    <a:pt x="797348" y="531204"/>
                  </a:lnTo>
                  <a:lnTo>
                    <a:pt x="811100" y="492970"/>
                  </a:lnTo>
                  <a:lnTo>
                    <a:pt x="823711" y="451796"/>
                  </a:lnTo>
                  <a:lnTo>
                    <a:pt x="835318" y="407546"/>
                  </a:lnTo>
                  <a:lnTo>
                    <a:pt x="846062" y="360079"/>
                  </a:lnTo>
                  <a:lnTo>
                    <a:pt x="856079" y="309258"/>
                  </a:lnTo>
                  <a:lnTo>
                    <a:pt x="865508" y="254945"/>
                  </a:lnTo>
                  <a:lnTo>
                    <a:pt x="874488" y="197000"/>
                  </a:lnTo>
                  <a:lnTo>
                    <a:pt x="883156" y="135287"/>
                  </a:lnTo>
                  <a:lnTo>
                    <a:pt x="891651" y="69666"/>
                  </a:lnTo>
                  <a:lnTo>
                    <a:pt x="900112" y="0"/>
                  </a:lnTo>
                  <a:lnTo>
                    <a:pt x="908573" y="69666"/>
                  </a:lnTo>
                  <a:lnTo>
                    <a:pt x="917068" y="135287"/>
                  </a:lnTo>
                  <a:lnTo>
                    <a:pt x="925736" y="197000"/>
                  </a:lnTo>
                  <a:lnTo>
                    <a:pt x="934716" y="254945"/>
                  </a:lnTo>
                  <a:lnTo>
                    <a:pt x="944145" y="309258"/>
                  </a:lnTo>
                  <a:lnTo>
                    <a:pt x="954162" y="360079"/>
                  </a:lnTo>
                  <a:lnTo>
                    <a:pt x="964905" y="407546"/>
                  </a:lnTo>
                  <a:lnTo>
                    <a:pt x="976513" y="451796"/>
                  </a:lnTo>
                  <a:lnTo>
                    <a:pt x="989124" y="492970"/>
                  </a:lnTo>
                  <a:lnTo>
                    <a:pt x="1002876" y="531204"/>
                  </a:lnTo>
                  <a:lnTo>
                    <a:pt x="1017907" y="566637"/>
                  </a:lnTo>
                  <a:lnTo>
                    <a:pt x="1052361" y="629654"/>
                  </a:lnTo>
                  <a:lnTo>
                    <a:pt x="1093593" y="683126"/>
                  </a:lnTo>
                  <a:lnTo>
                    <a:pt x="1142709" y="728162"/>
                  </a:lnTo>
                  <a:lnTo>
                    <a:pt x="1200816" y="765866"/>
                  </a:lnTo>
                  <a:lnTo>
                    <a:pt x="1269019" y="797347"/>
                  </a:lnTo>
                  <a:lnTo>
                    <a:pt x="1307254" y="811098"/>
                  </a:lnTo>
                  <a:lnTo>
                    <a:pt x="1348427" y="823709"/>
                  </a:lnTo>
                  <a:lnTo>
                    <a:pt x="1392678" y="835317"/>
                  </a:lnTo>
                  <a:lnTo>
                    <a:pt x="1440145" y="846060"/>
                  </a:lnTo>
                  <a:lnTo>
                    <a:pt x="1490966" y="856078"/>
                  </a:lnTo>
                  <a:lnTo>
                    <a:pt x="1545279" y="865507"/>
                  </a:lnTo>
                  <a:lnTo>
                    <a:pt x="1603224" y="874487"/>
                  </a:lnTo>
                  <a:lnTo>
                    <a:pt x="1664937" y="883155"/>
                  </a:lnTo>
                  <a:lnTo>
                    <a:pt x="1730558" y="891651"/>
                  </a:lnTo>
                  <a:lnTo>
                    <a:pt x="1800224" y="900112"/>
                  </a:lnTo>
                  <a:lnTo>
                    <a:pt x="1730558" y="908573"/>
                  </a:lnTo>
                  <a:lnTo>
                    <a:pt x="1664937" y="917068"/>
                  </a:lnTo>
                  <a:lnTo>
                    <a:pt x="1603224" y="925736"/>
                  </a:lnTo>
                  <a:lnTo>
                    <a:pt x="1545279" y="934716"/>
                  </a:lnTo>
                  <a:lnTo>
                    <a:pt x="1490966" y="944145"/>
                  </a:lnTo>
                  <a:lnTo>
                    <a:pt x="1440145" y="954162"/>
                  </a:lnTo>
                  <a:lnTo>
                    <a:pt x="1392678" y="964905"/>
                  </a:lnTo>
                  <a:lnTo>
                    <a:pt x="1348427" y="976513"/>
                  </a:lnTo>
                  <a:lnTo>
                    <a:pt x="1307254" y="989124"/>
                  </a:lnTo>
                  <a:lnTo>
                    <a:pt x="1269019" y="1002876"/>
                  </a:lnTo>
                  <a:lnTo>
                    <a:pt x="1233586" y="1017907"/>
                  </a:lnTo>
                  <a:lnTo>
                    <a:pt x="1170569" y="1052361"/>
                  </a:lnTo>
                  <a:lnTo>
                    <a:pt x="1117096" y="1093593"/>
                  </a:lnTo>
                  <a:lnTo>
                    <a:pt x="1072061" y="1142709"/>
                  </a:lnTo>
                  <a:lnTo>
                    <a:pt x="1034356" y="1200816"/>
                  </a:lnTo>
                  <a:lnTo>
                    <a:pt x="1002876" y="1269019"/>
                  </a:lnTo>
                  <a:lnTo>
                    <a:pt x="989124" y="1307254"/>
                  </a:lnTo>
                  <a:lnTo>
                    <a:pt x="976513" y="1348427"/>
                  </a:lnTo>
                  <a:lnTo>
                    <a:pt x="964905" y="1392678"/>
                  </a:lnTo>
                  <a:lnTo>
                    <a:pt x="954162" y="1440145"/>
                  </a:lnTo>
                  <a:lnTo>
                    <a:pt x="944145" y="1490966"/>
                  </a:lnTo>
                  <a:lnTo>
                    <a:pt x="934716" y="1545279"/>
                  </a:lnTo>
                  <a:lnTo>
                    <a:pt x="925736" y="1603223"/>
                  </a:lnTo>
                  <a:lnTo>
                    <a:pt x="917068" y="1664937"/>
                  </a:lnTo>
                  <a:lnTo>
                    <a:pt x="908573" y="1730558"/>
                  </a:lnTo>
                  <a:lnTo>
                    <a:pt x="900112" y="1800224"/>
                  </a:lnTo>
                  <a:close/>
                </a:path>
              </a:pathLst>
            </a:custGeom>
            <a:solidFill>
              <a:srgbClr val="12C273"/>
            </a:solidFill>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30744" y="2448746"/>
            <a:ext cx="7796938" cy="5715000"/>
          </a:xfrm>
          <a:prstGeom prst="rect">
            <a:avLst/>
          </a:prstGeom>
        </p:spPr>
      </p:pic>
      <p:pic>
        <p:nvPicPr>
          <p:cNvPr id="3" name="object 3"/>
          <p:cNvPicPr/>
          <p:nvPr/>
        </p:nvPicPr>
        <p:blipFill>
          <a:blip r:embed="rId3" cstate="print"/>
          <a:stretch>
            <a:fillRect/>
          </a:stretch>
        </p:blipFill>
        <p:spPr>
          <a:xfrm>
            <a:off x="0" y="-103238"/>
            <a:ext cx="8199269" cy="1396141"/>
          </a:xfrm>
          <a:prstGeom prst="rect">
            <a:avLst/>
          </a:prstGeom>
        </p:spPr>
      </p:pic>
      <p:sp>
        <p:nvSpPr>
          <p:cNvPr id="4" name="object 4"/>
          <p:cNvSpPr txBox="1">
            <a:spLocks noGrp="1"/>
          </p:cNvSpPr>
          <p:nvPr>
            <p:ph type="title"/>
          </p:nvPr>
        </p:nvSpPr>
        <p:spPr>
          <a:xfrm>
            <a:off x="1444800" y="2276660"/>
            <a:ext cx="6403800" cy="2169184"/>
          </a:xfrm>
          <a:prstGeom prst="rect">
            <a:avLst/>
          </a:prstGeom>
        </p:spPr>
        <p:txBody>
          <a:bodyPr vert="horz" wrap="square" lIns="0" tIns="185420" rIns="0" bIns="0" rtlCol="0">
            <a:spAutoFit/>
          </a:bodyPr>
          <a:lstStyle/>
          <a:p>
            <a:pPr marL="478155" marR="5080" indent="-466090">
              <a:lnSpc>
                <a:spcPts val="7670"/>
              </a:lnSpc>
              <a:spcBef>
                <a:spcPts val="1460"/>
              </a:spcBef>
            </a:pPr>
            <a:r>
              <a:rPr spc="-300" dirty="0">
                <a:solidFill>
                  <a:srgbClr val="FFFFFF"/>
                </a:solidFill>
              </a:rPr>
              <a:t>PROJECT </a:t>
            </a:r>
            <a:r>
              <a:rPr spc="-300" dirty="0"/>
              <a:t>DESCRIPTION</a:t>
            </a:r>
          </a:p>
        </p:txBody>
      </p:sp>
      <p:sp>
        <p:nvSpPr>
          <p:cNvPr id="5" name="object 5"/>
          <p:cNvSpPr txBox="1"/>
          <p:nvPr/>
        </p:nvSpPr>
        <p:spPr>
          <a:xfrm>
            <a:off x="1444800" y="4619085"/>
            <a:ext cx="7415530" cy="5258435"/>
          </a:xfrm>
          <a:prstGeom prst="rect">
            <a:avLst/>
          </a:prstGeom>
        </p:spPr>
        <p:txBody>
          <a:bodyPr vert="horz" wrap="square" lIns="0" tIns="12700" rIns="0" bIns="0" rtlCol="0">
            <a:spAutoFit/>
          </a:bodyPr>
          <a:lstStyle/>
          <a:p>
            <a:pPr marL="12700">
              <a:lnSpc>
                <a:spcPct val="100000"/>
              </a:lnSpc>
              <a:spcBef>
                <a:spcPts val="100"/>
              </a:spcBef>
            </a:pPr>
            <a:r>
              <a:rPr sz="2700" dirty="0">
                <a:solidFill>
                  <a:srgbClr val="FFFFFF"/>
                </a:solidFill>
                <a:latin typeface="Arial Black"/>
                <a:cs typeface="Arial Black"/>
              </a:rPr>
              <a:t>About Asclepius</a:t>
            </a:r>
            <a:endParaRPr sz="2700" dirty="0">
              <a:latin typeface="Arial Black"/>
              <a:cs typeface="Arial Black"/>
            </a:endParaRPr>
          </a:p>
          <a:p>
            <a:pPr marL="12700" marR="56515">
              <a:lnSpc>
                <a:spcPct val="114599"/>
              </a:lnSpc>
              <a:spcBef>
                <a:spcPts val="1660"/>
              </a:spcBef>
            </a:pPr>
            <a:r>
              <a:rPr sz="2400" dirty="0">
                <a:solidFill>
                  <a:srgbClr val="FFFFFF"/>
                </a:solidFill>
                <a:latin typeface="Tahoma"/>
                <a:cs typeface="Tahoma"/>
              </a:rPr>
              <a:t>Asclepius provides the user with a perfect layout of the available medicines in the University's Wellness centre. It is easily accessible to check the availability of required meds by the patients who might face difficulty being physically present at the wellness centre. It comes with a user-friendly interface and also saves time and energy. It assures the transparent working of the wellness centre. The available meds could be delivered at</a:t>
            </a:r>
            <a:endParaRPr sz="2400" dirty="0">
              <a:latin typeface="Tahoma"/>
              <a:cs typeface="Tahoma"/>
            </a:endParaRPr>
          </a:p>
          <a:p>
            <a:pPr marL="12700" marR="5080">
              <a:lnSpc>
                <a:spcPct val="114599"/>
              </a:lnSpc>
            </a:pPr>
            <a:r>
              <a:rPr sz="2400" dirty="0">
                <a:solidFill>
                  <a:srgbClr val="FFFFFF"/>
                </a:solidFill>
                <a:latin typeface="Tahoma"/>
                <a:cs typeface="Tahoma"/>
              </a:rPr>
              <a:t>the doorstep of hostellers and ones unavailable can be requested to be ordered as per the requirement.</a:t>
            </a:r>
            <a:endParaRPr sz="2400" dirty="0">
              <a:latin typeface="Tahoma"/>
              <a:cs typeface="Tahoma"/>
            </a:endParaRPr>
          </a:p>
        </p:txBody>
      </p:sp>
      <p:grpSp>
        <p:nvGrpSpPr>
          <p:cNvPr id="6" name="object 6"/>
          <p:cNvGrpSpPr/>
          <p:nvPr/>
        </p:nvGrpSpPr>
        <p:grpSpPr>
          <a:xfrm>
            <a:off x="15284050" y="1719698"/>
            <a:ext cx="1089660" cy="1176655"/>
            <a:chOff x="15284050" y="1719698"/>
            <a:chExt cx="1089660" cy="1176655"/>
          </a:xfrm>
        </p:grpSpPr>
        <p:sp>
          <p:nvSpPr>
            <p:cNvPr id="7" name="object 7"/>
            <p:cNvSpPr/>
            <p:nvPr/>
          </p:nvSpPr>
          <p:spPr>
            <a:xfrm>
              <a:off x="15468683" y="1719698"/>
              <a:ext cx="904875" cy="904875"/>
            </a:xfrm>
            <a:custGeom>
              <a:avLst/>
              <a:gdLst/>
              <a:ahLst/>
              <a:cxnLst/>
              <a:rect l="l" t="t" r="r" b="b"/>
              <a:pathLst>
                <a:path w="904875" h="904875">
                  <a:moveTo>
                    <a:pt x="453856" y="904875"/>
                  </a:moveTo>
                  <a:lnTo>
                    <a:pt x="451018" y="904875"/>
                  </a:lnTo>
                  <a:lnTo>
                    <a:pt x="449844" y="903776"/>
                  </a:lnTo>
                  <a:lnTo>
                    <a:pt x="444449" y="830821"/>
                  </a:lnTo>
                  <a:lnTo>
                    <a:pt x="438721" y="768094"/>
                  </a:lnTo>
                  <a:lnTo>
                    <a:pt x="432024" y="713519"/>
                  </a:lnTo>
                  <a:lnTo>
                    <a:pt x="423821" y="666431"/>
                  </a:lnTo>
                  <a:lnTo>
                    <a:pt x="413577" y="626165"/>
                  </a:lnTo>
                  <a:lnTo>
                    <a:pt x="384813" y="563439"/>
                  </a:lnTo>
                  <a:lnTo>
                    <a:pt x="341433" y="520059"/>
                  </a:lnTo>
                  <a:lnTo>
                    <a:pt x="278707" y="491296"/>
                  </a:lnTo>
                  <a:lnTo>
                    <a:pt x="238441" y="481051"/>
                  </a:lnTo>
                  <a:lnTo>
                    <a:pt x="191353" y="472848"/>
                  </a:lnTo>
                  <a:lnTo>
                    <a:pt x="136778" y="466151"/>
                  </a:lnTo>
                  <a:lnTo>
                    <a:pt x="74052" y="460424"/>
                  </a:lnTo>
                  <a:lnTo>
                    <a:pt x="1098" y="455032"/>
                  </a:lnTo>
                  <a:lnTo>
                    <a:pt x="1" y="453858"/>
                  </a:lnTo>
                  <a:lnTo>
                    <a:pt x="0" y="451018"/>
                  </a:lnTo>
                  <a:lnTo>
                    <a:pt x="1098" y="449844"/>
                  </a:lnTo>
                  <a:lnTo>
                    <a:pt x="74053" y="444449"/>
                  </a:lnTo>
                  <a:lnTo>
                    <a:pt x="136779" y="438721"/>
                  </a:lnTo>
                  <a:lnTo>
                    <a:pt x="191354" y="432024"/>
                  </a:lnTo>
                  <a:lnTo>
                    <a:pt x="238442" y="423821"/>
                  </a:lnTo>
                  <a:lnTo>
                    <a:pt x="278709" y="413577"/>
                  </a:lnTo>
                  <a:lnTo>
                    <a:pt x="341435" y="384813"/>
                  </a:lnTo>
                  <a:lnTo>
                    <a:pt x="384815" y="341433"/>
                  </a:lnTo>
                  <a:lnTo>
                    <a:pt x="413577" y="278707"/>
                  </a:lnTo>
                  <a:lnTo>
                    <a:pt x="423822" y="238441"/>
                  </a:lnTo>
                  <a:lnTo>
                    <a:pt x="432025" y="191353"/>
                  </a:lnTo>
                  <a:lnTo>
                    <a:pt x="438722" y="136778"/>
                  </a:lnTo>
                  <a:lnTo>
                    <a:pt x="444450" y="74052"/>
                  </a:lnTo>
                  <a:lnTo>
                    <a:pt x="449844" y="1098"/>
                  </a:lnTo>
                  <a:lnTo>
                    <a:pt x="451018" y="0"/>
                  </a:lnTo>
                  <a:lnTo>
                    <a:pt x="453856" y="0"/>
                  </a:lnTo>
                  <a:lnTo>
                    <a:pt x="455032" y="1098"/>
                  </a:lnTo>
                  <a:lnTo>
                    <a:pt x="457956" y="40668"/>
                  </a:lnTo>
                  <a:lnTo>
                    <a:pt x="452435" y="40668"/>
                  </a:lnTo>
                  <a:lnTo>
                    <a:pt x="446529" y="112513"/>
                  </a:lnTo>
                  <a:lnTo>
                    <a:pt x="439741" y="174663"/>
                  </a:lnTo>
                  <a:lnTo>
                    <a:pt x="431398" y="227949"/>
                  </a:lnTo>
                  <a:lnTo>
                    <a:pt x="420828" y="273200"/>
                  </a:lnTo>
                  <a:lnTo>
                    <a:pt x="407360" y="311245"/>
                  </a:lnTo>
                  <a:lnTo>
                    <a:pt x="369038" y="369040"/>
                  </a:lnTo>
                  <a:lnTo>
                    <a:pt x="311244" y="407362"/>
                  </a:lnTo>
                  <a:lnTo>
                    <a:pt x="273198" y="420830"/>
                  </a:lnTo>
                  <a:lnTo>
                    <a:pt x="227947" y="431400"/>
                  </a:lnTo>
                  <a:lnTo>
                    <a:pt x="174661" y="439743"/>
                  </a:lnTo>
                  <a:lnTo>
                    <a:pt x="112510" y="446531"/>
                  </a:lnTo>
                  <a:lnTo>
                    <a:pt x="40666" y="452437"/>
                  </a:lnTo>
                  <a:lnTo>
                    <a:pt x="112511" y="458343"/>
                  </a:lnTo>
                  <a:lnTo>
                    <a:pt x="174662" y="465132"/>
                  </a:lnTo>
                  <a:lnTo>
                    <a:pt x="227947" y="473475"/>
                  </a:lnTo>
                  <a:lnTo>
                    <a:pt x="273198" y="484044"/>
                  </a:lnTo>
                  <a:lnTo>
                    <a:pt x="311244" y="497512"/>
                  </a:lnTo>
                  <a:lnTo>
                    <a:pt x="369038" y="535834"/>
                  </a:lnTo>
                  <a:lnTo>
                    <a:pt x="407360" y="593630"/>
                  </a:lnTo>
                  <a:lnTo>
                    <a:pt x="420828" y="631676"/>
                  </a:lnTo>
                  <a:lnTo>
                    <a:pt x="431398" y="676927"/>
                  </a:lnTo>
                  <a:lnTo>
                    <a:pt x="439741" y="730212"/>
                  </a:lnTo>
                  <a:lnTo>
                    <a:pt x="446529" y="792362"/>
                  </a:lnTo>
                  <a:lnTo>
                    <a:pt x="452435" y="864206"/>
                  </a:lnTo>
                  <a:lnTo>
                    <a:pt x="457957" y="864206"/>
                  </a:lnTo>
                  <a:lnTo>
                    <a:pt x="455032" y="903776"/>
                  </a:lnTo>
                  <a:lnTo>
                    <a:pt x="453856" y="904875"/>
                  </a:lnTo>
                  <a:close/>
                </a:path>
                <a:path w="904875" h="904875">
                  <a:moveTo>
                    <a:pt x="457957" y="864206"/>
                  </a:moveTo>
                  <a:lnTo>
                    <a:pt x="452435" y="864206"/>
                  </a:lnTo>
                  <a:lnTo>
                    <a:pt x="458341" y="792361"/>
                  </a:lnTo>
                  <a:lnTo>
                    <a:pt x="465130" y="730211"/>
                  </a:lnTo>
                  <a:lnTo>
                    <a:pt x="473473" y="676925"/>
                  </a:lnTo>
                  <a:lnTo>
                    <a:pt x="484042" y="631674"/>
                  </a:lnTo>
                  <a:lnTo>
                    <a:pt x="497510" y="593629"/>
                  </a:lnTo>
                  <a:lnTo>
                    <a:pt x="535832" y="535834"/>
                  </a:lnTo>
                  <a:lnTo>
                    <a:pt x="593628" y="497512"/>
                  </a:lnTo>
                  <a:lnTo>
                    <a:pt x="631674" y="484044"/>
                  </a:lnTo>
                  <a:lnTo>
                    <a:pt x="676925" y="473474"/>
                  </a:lnTo>
                  <a:lnTo>
                    <a:pt x="730211" y="465132"/>
                  </a:lnTo>
                  <a:lnTo>
                    <a:pt x="792361" y="458343"/>
                  </a:lnTo>
                  <a:lnTo>
                    <a:pt x="864204" y="452437"/>
                  </a:lnTo>
                  <a:lnTo>
                    <a:pt x="792359" y="446531"/>
                  </a:lnTo>
                  <a:lnTo>
                    <a:pt x="730209" y="439742"/>
                  </a:lnTo>
                  <a:lnTo>
                    <a:pt x="676923" y="431400"/>
                  </a:lnTo>
                  <a:lnTo>
                    <a:pt x="631672" y="420830"/>
                  </a:lnTo>
                  <a:lnTo>
                    <a:pt x="593627" y="407362"/>
                  </a:lnTo>
                  <a:lnTo>
                    <a:pt x="535832" y="369040"/>
                  </a:lnTo>
                  <a:lnTo>
                    <a:pt x="497510" y="311245"/>
                  </a:lnTo>
                  <a:lnTo>
                    <a:pt x="484042" y="273199"/>
                  </a:lnTo>
                  <a:lnTo>
                    <a:pt x="473473" y="227948"/>
                  </a:lnTo>
                  <a:lnTo>
                    <a:pt x="465130" y="174663"/>
                  </a:lnTo>
                  <a:lnTo>
                    <a:pt x="458341" y="112513"/>
                  </a:lnTo>
                  <a:lnTo>
                    <a:pt x="452435" y="40668"/>
                  </a:lnTo>
                  <a:lnTo>
                    <a:pt x="457956" y="40668"/>
                  </a:lnTo>
                  <a:lnTo>
                    <a:pt x="460424" y="74053"/>
                  </a:lnTo>
                  <a:lnTo>
                    <a:pt x="466151" y="136779"/>
                  </a:lnTo>
                  <a:lnTo>
                    <a:pt x="472848" y="191354"/>
                  </a:lnTo>
                  <a:lnTo>
                    <a:pt x="481051" y="238442"/>
                  </a:lnTo>
                  <a:lnTo>
                    <a:pt x="491296" y="278709"/>
                  </a:lnTo>
                  <a:lnTo>
                    <a:pt x="520059" y="341435"/>
                  </a:lnTo>
                  <a:lnTo>
                    <a:pt x="563439" y="384815"/>
                  </a:lnTo>
                  <a:lnTo>
                    <a:pt x="626165" y="413577"/>
                  </a:lnTo>
                  <a:lnTo>
                    <a:pt x="666431" y="423822"/>
                  </a:lnTo>
                  <a:lnTo>
                    <a:pt x="713519" y="432025"/>
                  </a:lnTo>
                  <a:lnTo>
                    <a:pt x="768094" y="438722"/>
                  </a:lnTo>
                  <a:lnTo>
                    <a:pt x="830821" y="444450"/>
                  </a:lnTo>
                  <a:lnTo>
                    <a:pt x="903776" y="449844"/>
                  </a:lnTo>
                  <a:lnTo>
                    <a:pt x="904873" y="451018"/>
                  </a:lnTo>
                  <a:lnTo>
                    <a:pt x="904875" y="453858"/>
                  </a:lnTo>
                  <a:lnTo>
                    <a:pt x="903776" y="455034"/>
                  </a:lnTo>
                  <a:lnTo>
                    <a:pt x="830821" y="460425"/>
                  </a:lnTo>
                  <a:lnTo>
                    <a:pt x="768094" y="466153"/>
                  </a:lnTo>
                  <a:lnTo>
                    <a:pt x="713519" y="472850"/>
                  </a:lnTo>
                  <a:lnTo>
                    <a:pt x="666431" y="481053"/>
                  </a:lnTo>
                  <a:lnTo>
                    <a:pt x="626165" y="491297"/>
                  </a:lnTo>
                  <a:lnTo>
                    <a:pt x="563439" y="520061"/>
                  </a:lnTo>
                  <a:lnTo>
                    <a:pt x="520059" y="563441"/>
                  </a:lnTo>
                  <a:lnTo>
                    <a:pt x="491296" y="626167"/>
                  </a:lnTo>
                  <a:lnTo>
                    <a:pt x="481051" y="666433"/>
                  </a:lnTo>
                  <a:lnTo>
                    <a:pt x="472848" y="713521"/>
                  </a:lnTo>
                  <a:lnTo>
                    <a:pt x="466151" y="768096"/>
                  </a:lnTo>
                  <a:lnTo>
                    <a:pt x="460424" y="830822"/>
                  </a:lnTo>
                  <a:lnTo>
                    <a:pt x="457957" y="864206"/>
                  </a:lnTo>
                  <a:close/>
                </a:path>
              </a:pathLst>
            </a:custGeom>
            <a:solidFill>
              <a:srgbClr val="F1F1F1"/>
            </a:solidFill>
          </p:spPr>
          <p:txBody>
            <a:bodyPr wrap="square" lIns="0" tIns="0" rIns="0" bIns="0" rtlCol="0"/>
            <a:lstStyle/>
            <a:p>
              <a:endParaRPr/>
            </a:p>
          </p:txBody>
        </p:sp>
        <p:sp>
          <p:nvSpPr>
            <p:cNvPr id="8" name="object 8"/>
            <p:cNvSpPr/>
            <p:nvPr/>
          </p:nvSpPr>
          <p:spPr>
            <a:xfrm>
              <a:off x="15284050" y="1991421"/>
              <a:ext cx="904875" cy="904875"/>
            </a:xfrm>
            <a:custGeom>
              <a:avLst/>
              <a:gdLst/>
              <a:ahLst/>
              <a:cxnLst/>
              <a:rect l="l" t="t" r="r" b="b"/>
              <a:pathLst>
                <a:path w="904875" h="904875">
                  <a:moveTo>
                    <a:pt x="452437" y="904874"/>
                  </a:moveTo>
                  <a:lnTo>
                    <a:pt x="444200" y="839006"/>
                  </a:lnTo>
                  <a:lnTo>
                    <a:pt x="435655" y="780498"/>
                  </a:lnTo>
                  <a:lnTo>
                    <a:pt x="426300" y="728846"/>
                  </a:lnTo>
                  <a:lnTo>
                    <a:pt x="415632" y="683548"/>
                  </a:lnTo>
                  <a:lnTo>
                    <a:pt x="403149" y="644103"/>
                  </a:lnTo>
                  <a:lnTo>
                    <a:pt x="370726" y="580757"/>
                  </a:lnTo>
                  <a:lnTo>
                    <a:pt x="325014" y="534789"/>
                  </a:lnTo>
                  <a:lnTo>
                    <a:pt x="261991" y="502179"/>
                  </a:lnTo>
                  <a:lnTo>
                    <a:pt x="222732" y="489627"/>
                  </a:lnTo>
                  <a:lnTo>
                    <a:pt x="177638" y="478907"/>
                  </a:lnTo>
                  <a:lnTo>
                    <a:pt x="126207" y="469517"/>
                  </a:lnTo>
                  <a:lnTo>
                    <a:pt x="67936" y="460953"/>
                  </a:lnTo>
                  <a:lnTo>
                    <a:pt x="0" y="452437"/>
                  </a:lnTo>
                  <a:lnTo>
                    <a:pt x="65998" y="444183"/>
                  </a:lnTo>
                  <a:lnTo>
                    <a:pt x="124607" y="435618"/>
                  </a:lnTo>
                  <a:lnTo>
                    <a:pt x="176333" y="426238"/>
                  </a:lnTo>
                  <a:lnTo>
                    <a:pt x="221681" y="415537"/>
                  </a:lnTo>
                  <a:lnTo>
                    <a:pt x="261156" y="403008"/>
                  </a:lnTo>
                  <a:lnTo>
                    <a:pt x="324513" y="370448"/>
                  </a:lnTo>
                  <a:lnTo>
                    <a:pt x="370449" y="324513"/>
                  </a:lnTo>
                  <a:lnTo>
                    <a:pt x="403009" y="261156"/>
                  </a:lnTo>
                  <a:lnTo>
                    <a:pt x="415537" y="221680"/>
                  </a:lnTo>
                  <a:lnTo>
                    <a:pt x="426239" y="176333"/>
                  </a:lnTo>
                  <a:lnTo>
                    <a:pt x="435619" y="124607"/>
                  </a:lnTo>
                  <a:lnTo>
                    <a:pt x="444183" y="65998"/>
                  </a:lnTo>
                  <a:lnTo>
                    <a:pt x="452437" y="0"/>
                  </a:lnTo>
                  <a:lnTo>
                    <a:pt x="460691" y="65998"/>
                  </a:lnTo>
                  <a:lnTo>
                    <a:pt x="469255" y="124607"/>
                  </a:lnTo>
                  <a:lnTo>
                    <a:pt x="478635" y="176333"/>
                  </a:lnTo>
                  <a:lnTo>
                    <a:pt x="489337" y="221680"/>
                  </a:lnTo>
                  <a:lnTo>
                    <a:pt x="501865" y="261156"/>
                  </a:lnTo>
                  <a:lnTo>
                    <a:pt x="534425" y="324513"/>
                  </a:lnTo>
                  <a:lnTo>
                    <a:pt x="580361" y="370448"/>
                  </a:lnTo>
                  <a:lnTo>
                    <a:pt x="643718" y="403008"/>
                  </a:lnTo>
                  <a:lnTo>
                    <a:pt x="683193" y="415537"/>
                  </a:lnTo>
                  <a:lnTo>
                    <a:pt x="728541" y="426238"/>
                  </a:lnTo>
                  <a:lnTo>
                    <a:pt x="780267" y="435618"/>
                  </a:lnTo>
                  <a:lnTo>
                    <a:pt x="838876" y="444183"/>
                  </a:lnTo>
                  <a:lnTo>
                    <a:pt x="904874" y="452437"/>
                  </a:lnTo>
                  <a:lnTo>
                    <a:pt x="838876" y="460691"/>
                  </a:lnTo>
                  <a:lnTo>
                    <a:pt x="780267" y="469255"/>
                  </a:lnTo>
                  <a:lnTo>
                    <a:pt x="728541" y="478635"/>
                  </a:lnTo>
                  <a:lnTo>
                    <a:pt x="683193" y="489337"/>
                  </a:lnTo>
                  <a:lnTo>
                    <a:pt x="643718" y="501865"/>
                  </a:lnTo>
                  <a:lnTo>
                    <a:pt x="580361" y="534425"/>
                  </a:lnTo>
                  <a:lnTo>
                    <a:pt x="534425" y="580361"/>
                  </a:lnTo>
                  <a:lnTo>
                    <a:pt x="501865" y="643718"/>
                  </a:lnTo>
                  <a:lnTo>
                    <a:pt x="489337" y="683193"/>
                  </a:lnTo>
                  <a:lnTo>
                    <a:pt x="478635" y="728541"/>
                  </a:lnTo>
                  <a:lnTo>
                    <a:pt x="469255" y="780267"/>
                  </a:lnTo>
                  <a:lnTo>
                    <a:pt x="460691" y="838876"/>
                  </a:lnTo>
                  <a:lnTo>
                    <a:pt x="452437" y="904874"/>
                  </a:lnTo>
                  <a:close/>
                </a:path>
              </a:pathLst>
            </a:custGeom>
            <a:solidFill>
              <a:srgbClr val="12C273"/>
            </a:solidFill>
          </p:spPr>
          <p:txBody>
            <a:bodyPr wrap="square" lIns="0" tIns="0" rIns="0" bIns="0" rtlCol="0"/>
            <a:lstStyle/>
            <a:p>
              <a:endParaRPr/>
            </a:p>
          </p:txBody>
        </p:sp>
      </p:grpSp>
      <p:grpSp>
        <p:nvGrpSpPr>
          <p:cNvPr id="9" name="object 9"/>
          <p:cNvGrpSpPr/>
          <p:nvPr/>
        </p:nvGrpSpPr>
        <p:grpSpPr>
          <a:xfrm>
            <a:off x="10152897" y="7595113"/>
            <a:ext cx="1175385" cy="1065530"/>
            <a:chOff x="10152897" y="7595113"/>
            <a:chExt cx="1175385" cy="1065530"/>
          </a:xfrm>
        </p:grpSpPr>
        <p:sp>
          <p:nvSpPr>
            <p:cNvPr id="10" name="object 10"/>
            <p:cNvSpPr/>
            <p:nvPr/>
          </p:nvSpPr>
          <p:spPr>
            <a:xfrm>
              <a:off x="10152897" y="7755464"/>
              <a:ext cx="904875" cy="904875"/>
            </a:xfrm>
            <a:custGeom>
              <a:avLst/>
              <a:gdLst/>
              <a:ahLst/>
              <a:cxnLst/>
              <a:rect l="l" t="t" r="r" b="b"/>
              <a:pathLst>
                <a:path w="904875" h="904875">
                  <a:moveTo>
                    <a:pt x="453856" y="904875"/>
                  </a:moveTo>
                  <a:lnTo>
                    <a:pt x="451018" y="904875"/>
                  </a:lnTo>
                  <a:lnTo>
                    <a:pt x="449844" y="903776"/>
                  </a:lnTo>
                  <a:lnTo>
                    <a:pt x="444449" y="830821"/>
                  </a:lnTo>
                  <a:lnTo>
                    <a:pt x="438721" y="768094"/>
                  </a:lnTo>
                  <a:lnTo>
                    <a:pt x="432024" y="713519"/>
                  </a:lnTo>
                  <a:lnTo>
                    <a:pt x="423821" y="666431"/>
                  </a:lnTo>
                  <a:lnTo>
                    <a:pt x="413577" y="626165"/>
                  </a:lnTo>
                  <a:lnTo>
                    <a:pt x="384813" y="563439"/>
                  </a:lnTo>
                  <a:lnTo>
                    <a:pt x="341433" y="520059"/>
                  </a:lnTo>
                  <a:lnTo>
                    <a:pt x="278707" y="491296"/>
                  </a:lnTo>
                  <a:lnTo>
                    <a:pt x="238441" y="481051"/>
                  </a:lnTo>
                  <a:lnTo>
                    <a:pt x="191353" y="472848"/>
                  </a:lnTo>
                  <a:lnTo>
                    <a:pt x="136778" y="466151"/>
                  </a:lnTo>
                  <a:lnTo>
                    <a:pt x="74052" y="460424"/>
                  </a:lnTo>
                  <a:lnTo>
                    <a:pt x="1098" y="455032"/>
                  </a:lnTo>
                  <a:lnTo>
                    <a:pt x="1" y="453858"/>
                  </a:lnTo>
                  <a:lnTo>
                    <a:pt x="0" y="451018"/>
                  </a:lnTo>
                  <a:lnTo>
                    <a:pt x="1098" y="449844"/>
                  </a:lnTo>
                  <a:lnTo>
                    <a:pt x="74053" y="444449"/>
                  </a:lnTo>
                  <a:lnTo>
                    <a:pt x="136779" y="438721"/>
                  </a:lnTo>
                  <a:lnTo>
                    <a:pt x="191354" y="432024"/>
                  </a:lnTo>
                  <a:lnTo>
                    <a:pt x="238442" y="423821"/>
                  </a:lnTo>
                  <a:lnTo>
                    <a:pt x="278709" y="413577"/>
                  </a:lnTo>
                  <a:lnTo>
                    <a:pt x="341435" y="384813"/>
                  </a:lnTo>
                  <a:lnTo>
                    <a:pt x="384815" y="341433"/>
                  </a:lnTo>
                  <a:lnTo>
                    <a:pt x="413577" y="278707"/>
                  </a:lnTo>
                  <a:lnTo>
                    <a:pt x="423822" y="238441"/>
                  </a:lnTo>
                  <a:lnTo>
                    <a:pt x="432025" y="191353"/>
                  </a:lnTo>
                  <a:lnTo>
                    <a:pt x="438722" y="136778"/>
                  </a:lnTo>
                  <a:lnTo>
                    <a:pt x="444450" y="74052"/>
                  </a:lnTo>
                  <a:lnTo>
                    <a:pt x="449844" y="1098"/>
                  </a:lnTo>
                  <a:lnTo>
                    <a:pt x="451018" y="0"/>
                  </a:lnTo>
                  <a:lnTo>
                    <a:pt x="453856" y="0"/>
                  </a:lnTo>
                  <a:lnTo>
                    <a:pt x="455032" y="1098"/>
                  </a:lnTo>
                  <a:lnTo>
                    <a:pt x="457956" y="40668"/>
                  </a:lnTo>
                  <a:lnTo>
                    <a:pt x="452435" y="40668"/>
                  </a:lnTo>
                  <a:lnTo>
                    <a:pt x="446529" y="112513"/>
                  </a:lnTo>
                  <a:lnTo>
                    <a:pt x="439741" y="174663"/>
                  </a:lnTo>
                  <a:lnTo>
                    <a:pt x="431398" y="227949"/>
                  </a:lnTo>
                  <a:lnTo>
                    <a:pt x="420828" y="273200"/>
                  </a:lnTo>
                  <a:lnTo>
                    <a:pt x="407360" y="311245"/>
                  </a:lnTo>
                  <a:lnTo>
                    <a:pt x="369038" y="369040"/>
                  </a:lnTo>
                  <a:lnTo>
                    <a:pt x="311244" y="407362"/>
                  </a:lnTo>
                  <a:lnTo>
                    <a:pt x="273198" y="420830"/>
                  </a:lnTo>
                  <a:lnTo>
                    <a:pt x="227947" y="431400"/>
                  </a:lnTo>
                  <a:lnTo>
                    <a:pt x="174661" y="439743"/>
                  </a:lnTo>
                  <a:lnTo>
                    <a:pt x="112510" y="446531"/>
                  </a:lnTo>
                  <a:lnTo>
                    <a:pt x="40666" y="452437"/>
                  </a:lnTo>
                  <a:lnTo>
                    <a:pt x="112511" y="458343"/>
                  </a:lnTo>
                  <a:lnTo>
                    <a:pt x="174662" y="465132"/>
                  </a:lnTo>
                  <a:lnTo>
                    <a:pt x="227947" y="473475"/>
                  </a:lnTo>
                  <a:lnTo>
                    <a:pt x="273198" y="484044"/>
                  </a:lnTo>
                  <a:lnTo>
                    <a:pt x="311244" y="497512"/>
                  </a:lnTo>
                  <a:lnTo>
                    <a:pt x="369038" y="535834"/>
                  </a:lnTo>
                  <a:lnTo>
                    <a:pt x="407360" y="593630"/>
                  </a:lnTo>
                  <a:lnTo>
                    <a:pt x="420828" y="631676"/>
                  </a:lnTo>
                  <a:lnTo>
                    <a:pt x="431398" y="676927"/>
                  </a:lnTo>
                  <a:lnTo>
                    <a:pt x="439741" y="730212"/>
                  </a:lnTo>
                  <a:lnTo>
                    <a:pt x="446529" y="792362"/>
                  </a:lnTo>
                  <a:lnTo>
                    <a:pt x="452435" y="864206"/>
                  </a:lnTo>
                  <a:lnTo>
                    <a:pt x="457957" y="864206"/>
                  </a:lnTo>
                  <a:lnTo>
                    <a:pt x="455032" y="903776"/>
                  </a:lnTo>
                  <a:lnTo>
                    <a:pt x="453856" y="904875"/>
                  </a:lnTo>
                  <a:close/>
                </a:path>
                <a:path w="904875" h="904875">
                  <a:moveTo>
                    <a:pt x="457957" y="864206"/>
                  </a:moveTo>
                  <a:lnTo>
                    <a:pt x="452435" y="864206"/>
                  </a:lnTo>
                  <a:lnTo>
                    <a:pt x="458341" y="792361"/>
                  </a:lnTo>
                  <a:lnTo>
                    <a:pt x="465130" y="730211"/>
                  </a:lnTo>
                  <a:lnTo>
                    <a:pt x="473473" y="676925"/>
                  </a:lnTo>
                  <a:lnTo>
                    <a:pt x="484042" y="631674"/>
                  </a:lnTo>
                  <a:lnTo>
                    <a:pt x="497510" y="593629"/>
                  </a:lnTo>
                  <a:lnTo>
                    <a:pt x="535832" y="535834"/>
                  </a:lnTo>
                  <a:lnTo>
                    <a:pt x="593628" y="497512"/>
                  </a:lnTo>
                  <a:lnTo>
                    <a:pt x="631674" y="484044"/>
                  </a:lnTo>
                  <a:lnTo>
                    <a:pt x="676925" y="473474"/>
                  </a:lnTo>
                  <a:lnTo>
                    <a:pt x="730211" y="465132"/>
                  </a:lnTo>
                  <a:lnTo>
                    <a:pt x="792361" y="458343"/>
                  </a:lnTo>
                  <a:lnTo>
                    <a:pt x="864204" y="452437"/>
                  </a:lnTo>
                  <a:lnTo>
                    <a:pt x="792359" y="446531"/>
                  </a:lnTo>
                  <a:lnTo>
                    <a:pt x="730209" y="439742"/>
                  </a:lnTo>
                  <a:lnTo>
                    <a:pt x="676923" y="431400"/>
                  </a:lnTo>
                  <a:lnTo>
                    <a:pt x="631672" y="420830"/>
                  </a:lnTo>
                  <a:lnTo>
                    <a:pt x="593627" y="407362"/>
                  </a:lnTo>
                  <a:lnTo>
                    <a:pt x="535832" y="369040"/>
                  </a:lnTo>
                  <a:lnTo>
                    <a:pt x="497510" y="311245"/>
                  </a:lnTo>
                  <a:lnTo>
                    <a:pt x="484042" y="273199"/>
                  </a:lnTo>
                  <a:lnTo>
                    <a:pt x="473473" y="227948"/>
                  </a:lnTo>
                  <a:lnTo>
                    <a:pt x="465130" y="174663"/>
                  </a:lnTo>
                  <a:lnTo>
                    <a:pt x="458341" y="112513"/>
                  </a:lnTo>
                  <a:lnTo>
                    <a:pt x="452435" y="40668"/>
                  </a:lnTo>
                  <a:lnTo>
                    <a:pt x="457956" y="40668"/>
                  </a:lnTo>
                  <a:lnTo>
                    <a:pt x="460424" y="74053"/>
                  </a:lnTo>
                  <a:lnTo>
                    <a:pt x="466151" y="136779"/>
                  </a:lnTo>
                  <a:lnTo>
                    <a:pt x="472848" y="191354"/>
                  </a:lnTo>
                  <a:lnTo>
                    <a:pt x="481051" y="238442"/>
                  </a:lnTo>
                  <a:lnTo>
                    <a:pt x="491296" y="278709"/>
                  </a:lnTo>
                  <a:lnTo>
                    <a:pt x="520059" y="341435"/>
                  </a:lnTo>
                  <a:lnTo>
                    <a:pt x="563439" y="384815"/>
                  </a:lnTo>
                  <a:lnTo>
                    <a:pt x="626165" y="413577"/>
                  </a:lnTo>
                  <a:lnTo>
                    <a:pt x="666431" y="423822"/>
                  </a:lnTo>
                  <a:lnTo>
                    <a:pt x="713519" y="432025"/>
                  </a:lnTo>
                  <a:lnTo>
                    <a:pt x="768094" y="438722"/>
                  </a:lnTo>
                  <a:lnTo>
                    <a:pt x="830821" y="444450"/>
                  </a:lnTo>
                  <a:lnTo>
                    <a:pt x="903776" y="449844"/>
                  </a:lnTo>
                  <a:lnTo>
                    <a:pt x="904873" y="451018"/>
                  </a:lnTo>
                  <a:lnTo>
                    <a:pt x="904875" y="453858"/>
                  </a:lnTo>
                  <a:lnTo>
                    <a:pt x="903776" y="455034"/>
                  </a:lnTo>
                  <a:lnTo>
                    <a:pt x="830821" y="460425"/>
                  </a:lnTo>
                  <a:lnTo>
                    <a:pt x="768094" y="466153"/>
                  </a:lnTo>
                  <a:lnTo>
                    <a:pt x="713519" y="472850"/>
                  </a:lnTo>
                  <a:lnTo>
                    <a:pt x="666431" y="481053"/>
                  </a:lnTo>
                  <a:lnTo>
                    <a:pt x="626165" y="491297"/>
                  </a:lnTo>
                  <a:lnTo>
                    <a:pt x="563439" y="520061"/>
                  </a:lnTo>
                  <a:lnTo>
                    <a:pt x="520059" y="563441"/>
                  </a:lnTo>
                  <a:lnTo>
                    <a:pt x="491296" y="626167"/>
                  </a:lnTo>
                  <a:lnTo>
                    <a:pt x="481051" y="666433"/>
                  </a:lnTo>
                  <a:lnTo>
                    <a:pt x="472848" y="713521"/>
                  </a:lnTo>
                  <a:lnTo>
                    <a:pt x="466151" y="768096"/>
                  </a:lnTo>
                  <a:lnTo>
                    <a:pt x="460424" y="830822"/>
                  </a:lnTo>
                  <a:lnTo>
                    <a:pt x="457957" y="864206"/>
                  </a:lnTo>
                  <a:close/>
                </a:path>
              </a:pathLst>
            </a:custGeom>
            <a:solidFill>
              <a:srgbClr val="F1F1F1"/>
            </a:solidFill>
          </p:spPr>
          <p:txBody>
            <a:bodyPr wrap="square" lIns="0" tIns="0" rIns="0" bIns="0" rtlCol="0"/>
            <a:lstStyle/>
            <a:p>
              <a:endParaRPr/>
            </a:p>
          </p:txBody>
        </p:sp>
        <p:sp>
          <p:nvSpPr>
            <p:cNvPr id="11" name="object 11"/>
            <p:cNvSpPr/>
            <p:nvPr/>
          </p:nvSpPr>
          <p:spPr>
            <a:xfrm>
              <a:off x="10422809" y="7595113"/>
              <a:ext cx="904875" cy="904875"/>
            </a:xfrm>
            <a:custGeom>
              <a:avLst/>
              <a:gdLst/>
              <a:ahLst/>
              <a:cxnLst/>
              <a:rect l="l" t="t" r="r" b="b"/>
              <a:pathLst>
                <a:path w="904875" h="904875">
                  <a:moveTo>
                    <a:pt x="452437" y="904874"/>
                  </a:moveTo>
                  <a:lnTo>
                    <a:pt x="444200" y="839006"/>
                  </a:lnTo>
                  <a:lnTo>
                    <a:pt x="435655" y="780498"/>
                  </a:lnTo>
                  <a:lnTo>
                    <a:pt x="426300" y="728846"/>
                  </a:lnTo>
                  <a:lnTo>
                    <a:pt x="415632" y="683548"/>
                  </a:lnTo>
                  <a:lnTo>
                    <a:pt x="403149" y="644103"/>
                  </a:lnTo>
                  <a:lnTo>
                    <a:pt x="370726" y="580757"/>
                  </a:lnTo>
                  <a:lnTo>
                    <a:pt x="325014" y="534789"/>
                  </a:lnTo>
                  <a:lnTo>
                    <a:pt x="261991" y="502179"/>
                  </a:lnTo>
                  <a:lnTo>
                    <a:pt x="222732" y="489627"/>
                  </a:lnTo>
                  <a:lnTo>
                    <a:pt x="177638" y="478907"/>
                  </a:lnTo>
                  <a:lnTo>
                    <a:pt x="126207" y="469517"/>
                  </a:lnTo>
                  <a:lnTo>
                    <a:pt x="67936" y="460953"/>
                  </a:lnTo>
                  <a:lnTo>
                    <a:pt x="0" y="452437"/>
                  </a:lnTo>
                  <a:lnTo>
                    <a:pt x="65998" y="444183"/>
                  </a:lnTo>
                  <a:lnTo>
                    <a:pt x="124607" y="435618"/>
                  </a:lnTo>
                  <a:lnTo>
                    <a:pt x="176333" y="426238"/>
                  </a:lnTo>
                  <a:lnTo>
                    <a:pt x="221681" y="415537"/>
                  </a:lnTo>
                  <a:lnTo>
                    <a:pt x="261156" y="403008"/>
                  </a:lnTo>
                  <a:lnTo>
                    <a:pt x="324513" y="370448"/>
                  </a:lnTo>
                  <a:lnTo>
                    <a:pt x="370449" y="324513"/>
                  </a:lnTo>
                  <a:lnTo>
                    <a:pt x="403009" y="261156"/>
                  </a:lnTo>
                  <a:lnTo>
                    <a:pt x="415537" y="221680"/>
                  </a:lnTo>
                  <a:lnTo>
                    <a:pt x="426239" y="176333"/>
                  </a:lnTo>
                  <a:lnTo>
                    <a:pt x="435619" y="124607"/>
                  </a:lnTo>
                  <a:lnTo>
                    <a:pt x="444183" y="65998"/>
                  </a:lnTo>
                  <a:lnTo>
                    <a:pt x="452437" y="0"/>
                  </a:lnTo>
                  <a:lnTo>
                    <a:pt x="460691" y="65998"/>
                  </a:lnTo>
                  <a:lnTo>
                    <a:pt x="469255" y="124607"/>
                  </a:lnTo>
                  <a:lnTo>
                    <a:pt x="478635" y="176333"/>
                  </a:lnTo>
                  <a:lnTo>
                    <a:pt x="489337" y="221680"/>
                  </a:lnTo>
                  <a:lnTo>
                    <a:pt x="501865" y="261156"/>
                  </a:lnTo>
                  <a:lnTo>
                    <a:pt x="534425" y="324513"/>
                  </a:lnTo>
                  <a:lnTo>
                    <a:pt x="580361" y="370448"/>
                  </a:lnTo>
                  <a:lnTo>
                    <a:pt x="643718" y="403008"/>
                  </a:lnTo>
                  <a:lnTo>
                    <a:pt x="683193" y="415537"/>
                  </a:lnTo>
                  <a:lnTo>
                    <a:pt x="728541" y="426238"/>
                  </a:lnTo>
                  <a:lnTo>
                    <a:pt x="780267" y="435618"/>
                  </a:lnTo>
                  <a:lnTo>
                    <a:pt x="838876" y="444183"/>
                  </a:lnTo>
                  <a:lnTo>
                    <a:pt x="904874" y="452437"/>
                  </a:lnTo>
                  <a:lnTo>
                    <a:pt x="838876" y="460691"/>
                  </a:lnTo>
                  <a:lnTo>
                    <a:pt x="780267" y="469255"/>
                  </a:lnTo>
                  <a:lnTo>
                    <a:pt x="728541" y="478635"/>
                  </a:lnTo>
                  <a:lnTo>
                    <a:pt x="683193" y="489337"/>
                  </a:lnTo>
                  <a:lnTo>
                    <a:pt x="643718" y="501865"/>
                  </a:lnTo>
                  <a:lnTo>
                    <a:pt x="580361" y="534425"/>
                  </a:lnTo>
                  <a:lnTo>
                    <a:pt x="534425" y="580361"/>
                  </a:lnTo>
                  <a:lnTo>
                    <a:pt x="501865" y="643718"/>
                  </a:lnTo>
                  <a:lnTo>
                    <a:pt x="489337" y="683193"/>
                  </a:lnTo>
                  <a:lnTo>
                    <a:pt x="478635" y="728541"/>
                  </a:lnTo>
                  <a:lnTo>
                    <a:pt x="469255" y="780267"/>
                  </a:lnTo>
                  <a:lnTo>
                    <a:pt x="460691" y="838876"/>
                  </a:lnTo>
                  <a:lnTo>
                    <a:pt x="452437" y="904874"/>
                  </a:lnTo>
                  <a:close/>
                </a:path>
              </a:pathLst>
            </a:custGeom>
            <a:solidFill>
              <a:srgbClr val="12C273"/>
            </a:solid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01000" y="0"/>
            <a:ext cx="10285095" cy="10287000"/>
            <a:chOff x="8001000" y="0"/>
            <a:chExt cx="10285095" cy="10287000"/>
          </a:xfrm>
        </p:grpSpPr>
        <p:pic>
          <p:nvPicPr>
            <p:cNvPr id="3" name="object 3"/>
            <p:cNvPicPr/>
            <p:nvPr/>
          </p:nvPicPr>
          <p:blipFill>
            <a:blip r:embed="rId2" cstate="print"/>
            <a:stretch>
              <a:fillRect/>
            </a:stretch>
          </p:blipFill>
          <p:spPr>
            <a:xfrm>
              <a:off x="8003057" y="0"/>
              <a:ext cx="10281856" cy="10286999"/>
            </a:xfrm>
            <a:prstGeom prst="rect">
              <a:avLst/>
            </a:prstGeom>
          </p:spPr>
        </p:pic>
        <p:pic>
          <p:nvPicPr>
            <p:cNvPr id="4" name="object 4"/>
            <p:cNvPicPr/>
            <p:nvPr/>
          </p:nvPicPr>
          <p:blipFill>
            <a:blip r:embed="rId3" cstate="print"/>
            <a:stretch>
              <a:fillRect/>
            </a:stretch>
          </p:blipFill>
          <p:spPr>
            <a:xfrm>
              <a:off x="12897146" y="0"/>
              <a:ext cx="5388796" cy="10286999"/>
            </a:xfrm>
            <a:prstGeom prst="rect">
              <a:avLst/>
            </a:prstGeom>
          </p:spPr>
        </p:pic>
        <p:pic>
          <p:nvPicPr>
            <p:cNvPr id="5" name="object 5"/>
            <p:cNvPicPr/>
            <p:nvPr/>
          </p:nvPicPr>
          <p:blipFill>
            <a:blip r:embed="rId4" cstate="print"/>
            <a:stretch>
              <a:fillRect/>
            </a:stretch>
          </p:blipFill>
          <p:spPr>
            <a:xfrm>
              <a:off x="8001000" y="0"/>
              <a:ext cx="3876004" cy="6801051"/>
            </a:xfrm>
            <a:prstGeom prst="rect">
              <a:avLst/>
            </a:prstGeom>
          </p:spPr>
        </p:pic>
        <p:pic>
          <p:nvPicPr>
            <p:cNvPr id="6" name="object 6"/>
            <p:cNvPicPr/>
            <p:nvPr/>
          </p:nvPicPr>
          <p:blipFill>
            <a:blip r:embed="rId5" cstate="print"/>
            <a:stretch>
              <a:fillRect/>
            </a:stretch>
          </p:blipFill>
          <p:spPr>
            <a:xfrm>
              <a:off x="11177626" y="0"/>
              <a:ext cx="4644580" cy="10285971"/>
            </a:xfrm>
            <a:prstGeom prst="rect">
              <a:avLst/>
            </a:prstGeom>
          </p:spPr>
        </p:pic>
      </p:grpSp>
      <p:pic>
        <p:nvPicPr>
          <p:cNvPr id="7" name="object 7"/>
          <p:cNvPicPr/>
          <p:nvPr/>
        </p:nvPicPr>
        <p:blipFill>
          <a:blip r:embed="rId6" cstate="print"/>
          <a:stretch>
            <a:fillRect/>
          </a:stretch>
        </p:blipFill>
        <p:spPr>
          <a:xfrm>
            <a:off x="1923181" y="5394264"/>
            <a:ext cx="228599" cy="228599"/>
          </a:xfrm>
          <a:prstGeom prst="rect">
            <a:avLst/>
          </a:prstGeom>
        </p:spPr>
      </p:pic>
      <p:pic>
        <p:nvPicPr>
          <p:cNvPr id="8" name="object 8"/>
          <p:cNvPicPr/>
          <p:nvPr/>
        </p:nvPicPr>
        <p:blipFill>
          <a:blip r:embed="rId6" cstate="print"/>
          <a:stretch>
            <a:fillRect/>
          </a:stretch>
        </p:blipFill>
        <p:spPr>
          <a:xfrm>
            <a:off x="1923181" y="4457700"/>
            <a:ext cx="228599" cy="228599"/>
          </a:xfrm>
          <a:prstGeom prst="rect">
            <a:avLst/>
          </a:prstGeom>
        </p:spPr>
      </p:pic>
      <p:pic>
        <p:nvPicPr>
          <p:cNvPr id="9" name="object 9"/>
          <p:cNvPicPr/>
          <p:nvPr/>
        </p:nvPicPr>
        <p:blipFill>
          <a:blip r:embed="rId6" cstate="print"/>
          <a:stretch>
            <a:fillRect/>
          </a:stretch>
        </p:blipFill>
        <p:spPr>
          <a:xfrm>
            <a:off x="1923181" y="6330827"/>
            <a:ext cx="228599" cy="228599"/>
          </a:xfrm>
          <a:prstGeom prst="rect">
            <a:avLst/>
          </a:prstGeom>
        </p:spPr>
      </p:pic>
      <p:pic>
        <p:nvPicPr>
          <p:cNvPr id="10" name="object 10"/>
          <p:cNvPicPr/>
          <p:nvPr/>
        </p:nvPicPr>
        <p:blipFill>
          <a:blip r:embed="rId6" cstate="print"/>
          <a:stretch>
            <a:fillRect/>
          </a:stretch>
        </p:blipFill>
        <p:spPr>
          <a:xfrm>
            <a:off x="1923181" y="7267388"/>
            <a:ext cx="228599" cy="228599"/>
          </a:xfrm>
          <a:prstGeom prst="rect">
            <a:avLst/>
          </a:prstGeom>
        </p:spPr>
      </p:pic>
      <p:grpSp>
        <p:nvGrpSpPr>
          <p:cNvPr id="11" name="object 11"/>
          <p:cNvGrpSpPr/>
          <p:nvPr/>
        </p:nvGrpSpPr>
        <p:grpSpPr>
          <a:xfrm>
            <a:off x="7168132" y="7082218"/>
            <a:ext cx="1864360" cy="1846580"/>
            <a:chOff x="7168132" y="7082218"/>
            <a:chExt cx="1864360" cy="1846580"/>
          </a:xfrm>
        </p:grpSpPr>
        <p:sp>
          <p:nvSpPr>
            <p:cNvPr id="12" name="object 12"/>
            <p:cNvSpPr/>
            <p:nvPr/>
          </p:nvSpPr>
          <p:spPr>
            <a:xfrm>
              <a:off x="7365008" y="7261817"/>
              <a:ext cx="1666875" cy="1666875"/>
            </a:xfrm>
            <a:custGeom>
              <a:avLst/>
              <a:gdLst/>
              <a:ahLst/>
              <a:cxnLst/>
              <a:rect l="l" t="t" r="r" b="b"/>
              <a:pathLst>
                <a:path w="1666875" h="1666875">
                  <a:moveTo>
                    <a:pt x="836051" y="1666874"/>
                  </a:moveTo>
                  <a:lnTo>
                    <a:pt x="830823" y="1666874"/>
                  </a:lnTo>
                  <a:lnTo>
                    <a:pt x="828660" y="1664851"/>
                  </a:lnTo>
                  <a:lnTo>
                    <a:pt x="822942" y="1584880"/>
                  </a:lnTo>
                  <a:lnTo>
                    <a:pt x="817286" y="1512986"/>
                  </a:lnTo>
                  <a:lnTo>
                    <a:pt x="811324" y="1446339"/>
                  </a:lnTo>
                  <a:lnTo>
                    <a:pt x="804871" y="1384709"/>
                  </a:lnTo>
                  <a:lnTo>
                    <a:pt x="797743" y="1327867"/>
                  </a:lnTo>
                  <a:lnTo>
                    <a:pt x="789744" y="1275523"/>
                  </a:lnTo>
                  <a:lnTo>
                    <a:pt x="780724" y="1227637"/>
                  </a:lnTo>
                  <a:lnTo>
                    <a:pt x="770464" y="1183791"/>
                  </a:lnTo>
                  <a:lnTo>
                    <a:pt x="758791" y="1143820"/>
                  </a:lnTo>
                  <a:lnTo>
                    <a:pt x="745521" y="1107496"/>
                  </a:lnTo>
                  <a:lnTo>
                    <a:pt x="713451" y="1044872"/>
                  </a:lnTo>
                  <a:lnTo>
                    <a:pt x="672777" y="994094"/>
                  </a:lnTo>
                  <a:lnTo>
                    <a:pt x="621998" y="953420"/>
                  </a:lnTo>
                  <a:lnTo>
                    <a:pt x="559375" y="921349"/>
                  </a:lnTo>
                  <a:lnTo>
                    <a:pt x="523051" y="908079"/>
                  </a:lnTo>
                  <a:lnTo>
                    <a:pt x="483080" y="896406"/>
                  </a:lnTo>
                  <a:lnTo>
                    <a:pt x="439234" y="886146"/>
                  </a:lnTo>
                  <a:lnTo>
                    <a:pt x="391285" y="877115"/>
                  </a:lnTo>
                  <a:lnTo>
                    <a:pt x="339004" y="869128"/>
                  </a:lnTo>
                  <a:lnTo>
                    <a:pt x="282162" y="862000"/>
                  </a:lnTo>
                  <a:lnTo>
                    <a:pt x="220532" y="855547"/>
                  </a:lnTo>
                  <a:lnTo>
                    <a:pt x="153884" y="849585"/>
                  </a:lnTo>
                  <a:lnTo>
                    <a:pt x="81991" y="843929"/>
                  </a:lnTo>
                  <a:lnTo>
                    <a:pt x="2023" y="838218"/>
                  </a:lnTo>
                  <a:lnTo>
                    <a:pt x="3" y="836054"/>
                  </a:lnTo>
                  <a:lnTo>
                    <a:pt x="0" y="830823"/>
                  </a:lnTo>
                  <a:lnTo>
                    <a:pt x="2023" y="828660"/>
                  </a:lnTo>
                  <a:lnTo>
                    <a:pt x="81994" y="822942"/>
                  </a:lnTo>
                  <a:lnTo>
                    <a:pt x="153886" y="817286"/>
                  </a:lnTo>
                  <a:lnTo>
                    <a:pt x="220534" y="811324"/>
                  </a:lnTo>
                  <a:lnTo>
                    <a:pt x="282164" y="804871"/>
                  </a:lnTo>
                  <a:lnTo>
                    <a:pt x="339005" y="797743"/>
                  </a:lnTo>
                  <a:lnTo>
                    <a:pt x="391287" y="789756"/>
                  </a:lnTo>
                  <a:lnTo>
                    <a:pt x="439236" y="780724"/>
                  </a:lnTo>
                  <a:lnTo>
                    <a:pt x="483082" y="770464"/>
                  </a:lnTo>
                  <a:lnTo>
                    <a:pt x="523053" y="758791"/>
                  </a:lnTo>
                  <a:lnTo>
                    <a:pt x="559378" y="745521"/>
                  </a:lnTo>
                  <a:lnTo>
                    <a:pt x="622001" y="713451"/>
                  </a:lnTo>
                  <a:lnTo>
                    <a:pt x="672780" y="672777"/>
                  </a:lnTo>
                  <a:lnTo>
                    <a:pt x="713453" y="621998"/>
                  </a:lnTo>
                  <a:lnTo>
                    <a:pt x="745522" y="559375"/>
                  </a:lnTo>
                  <a:lnTo>
                    <a:pt x="758792" y="523051"/>
                  </a:lnTo>
                  <a:lnTo>
                    <a:pt x="770465" y="483080"/>
                  </a:lnTo>
                  <a:lnTo>
                    <a:pt x="780725" y="439234"/>
                  </a:lnTo>
                  <a:lnTo>
                    <a:pt x="789757" y="391285"/>
                  </a:lnTo>
                  <a:lnTo>
                    <a:pt x="797744" y="339004"/>
                  </a:lnTo>
                  <a:lnTo>
                    <a:pt x="804872" y="282162"/>
                  </a:lnTo>
                  <a:lnTo>
                    <a:pt x="811325" y="220532"/>
                  </a:lnTo>
                  <a:lnTo>
                    <a:pt x="817288" y="153884"/>
                  </a:lnTo>
                  <a:lnTo>
                    <a:pt x="822945" y="81991"/>
                  </a:lnTo>
                  <a:lnTo>
                    <a:pt x="828660" y="2023"/>
                  </a:lnTo>
                  <a:lnTo>
                    <a:pt x="830823" y="0"/>
                  </a:lnTo>
                  <a:lnTo>
                    <a:pt x="836051" y="0"/>
                  </a:lnTo>
                  <a:lnTo>
                    <a:pt x="838218" y="2023"/>
                  </a:lnTo>
                  <a:lnTo>
                    <a:pt x="843423" y="74916"/>
                  </a:lnTo>
                  <a:lnTo>
                    <a:pt x="833434" y="74916"/>
                  </a:lnTo>
                  <a:lnTo>
                    <a:pt x="827702" y="148490"/>
                  </a:lnTo>
                  <a:lnTo>
                    <a:pt x="821665" y="216682"/>
                  </a:lnTo>
                  <a:lnTo>
                    <a:pt x="815130" y="279730"/>
                  </a:lnTo>
                  <a:lnTo>
                    <a:pt x="807902" y="337874"/>
                  </a:lnTo>
                  <a:lnTo>
                    <a:pt x="799789" y="391351"/>
                  </a:lnTo>
                  <a:lnTo>
                    <a:pt x="790597" y="440400"/>
                  </a:lnTo>
                  <a:lnTo>
                    <a:pt x="780132" y="485261"/>
                  </a:lnTo>
                  <a:lnTo>
                    <a:pt x="768203" y="526170"/>
                  </a:lnTo>
                  <a:lnTo>
                    <a:pt x="754615" y="563368"/>
                  </a:lnTo>
                  <a:lnTo>
                    <a:pt x="721688" y="627582"/>
                  </a:lnTo>
                  <a:lnTo>
                    <a:pt x="679808" y="679811"/>
                  </a:lnTo>
                  <a:lnTo>
                    <a:pt x="627578" y="721692"/>
                  </a:lnTo>
                  <a:lnTo>
                    <a:pt x="563364" y="754618"/>
                  </a:lnTo>
                  <a:lnTo>
                    <a:pt x="526166" y="768206"/>
                  </a:lnTo>
                  <a:lnTo>
                    <a:pt x="485257" y="780136"/>
                  </a:lnTo>
                  <a:lnTo>
                    <a:pt x="440396" y="790600"/>
                  </a:lnTo>
                  <a:lnTo>
                    <a:pt x="391347" y="799792"/>
                  </a:lnTo>
                  <a:lnTo>
                    <a:pt x="337870" y="807905"/>
                  </a:lnTo>
                  <a:lnTo>
                    <a:pt x="279726" y="815133"/>
                  </a:lnTo>
                  <a:lnTo>
                    <a:pt x="216677" y="821669"/>
                  </a:lnTo>
                  <a:lnTo>
                    <a:pt x="148485" y="827706"/>
                  </a:lnTo>
                  <a:lnTo>
                    <a:pt x="74912" y="833437"/>
                  </a:lnTo>
                  <a:lnTo>
                    <a:pt x="148488" y="839168"/>
                  </a:lnTo>
                  <a:lnTo>
                    <a:pt x="216680" y="845205"/>
                  </a:lnTo>
                  <a:lnTo>
                    <a:pt x="279728" y="851741"/>
                  </a:lnTo>
                  <a:lnTo>
                    <a:pt x="337871" y="858969"/>
                  </a:lnTo>
                  <a:lnTo>
                    <a:pt x="391348" y="867082"/>
                  </a:lnTo>
                  <a:lnTo>
                    <a:pt x="440397" y="876274"/>
                  </a:lnTo>
                  <a:lnTo>
                    <a:pt x="485257" y="886738"/>
                  </a:lnTo>
                  <a:lnTo>
                    <a:pt x="526167" y="898668"/>
                  </a:lnTo>
                  <a:lnTo>
                    <a:pt x="563365" y="912256"/>
                  </a:lnTo>
                  <a:lnTo>
                    <a:pt x="627578" y="945182"/>
                  </a:lnTo>
                  <a:lnTo>
                    <a:pt x="679808" y="987063"/>
                  </a:lnTo>
                  <a:lnTo>
                    <a:pt x="721688" y="1039294"/>
                  </a:lnTo>
                  <a:lnTo>
                    <a:pt x="754615" y="1103508"/>
                  </a:lnTo>
                  <a:lnTo>
                    <a:pt x="768203" y="1140706"/>
                  </a:lnTo>
                  <a:lnTo>
                    <a:pt x="780132" y="1181616"/>
                  </a:lnTo>
                  <a:lnTo>
                    <a:pt x="790597" y="1226476"/>
                  </a:lnTo>
                  <a:lnTo>
                    <a:pt x="799798" y="1275589"/>
                  </a:lnTo>
                  <a:lnTo>
                    <a:pt x="807902" y="1329002"/>
                  </a:lnTo>
                  <a:lnTo>
                    <a:pt x="815130" y="1387145"/>
                  </a:lnTo>
                  <a:lnTo>
                    <a:pt x="821665" y="1450193"/>
                  </a:lnTo>
                  <a:lnTo>
                    <a:pt x="827702" y="1518385"/>
                  </a:lnTo>
                  <a:lnTo>
                    <a:pt x="833434" y="1591958"/>
                  </a:lnTo>
                  <a:lnTo>
                    <a:pt x="843423" y="1591958"/>
                  </a:lnTo>
                  <a:lnTo>
                    <a:pt x="838218" y="1664851"/>
                  </a:lnTo>
                  <a:lnTo>
                    <a:pt x="836051" y="1666874"/>
                  </a:lnTo>
                  <a:close/>
                </a:path>
                <a:path w="1666875" h="1666875">
                  <a:moveTo>
                    <a:pt x="843423" y="1591958"/>
                  </a:moveTo>
                  <a:lnTo>
                    <a:pt x="833434" y="1591958"/>
                  </a:lnTo>
                  <a:lnTo>
                    <a:pt x="839165" y="1518384"/>
                  </a:lnTo>
                  <a:lnTo>
                    <a:pt x="845202" y="1450192"/>
                  </a:lnTo>
                  <a:lnTo>
                    <a:pt x="851737" y="1387144"/>
                  </a:lnTo>
                  <a:lnTo>
                    <a:pt x="858965" y="1329000"/>
                  </a:lnTo>
                  <a:lnTo>
                    <a:pt x="867079" y="1275523"/>
                  </a:lnTo>
                  <a:lnTo>
                    <a:pt x="876271" y="1226474"/>
                  </a:lnTo>
                  <a:lnTo>
                    <a:pt x="886735" y="1181614"/>
                  </a:lnTo>
                  <a:lnTo>
                    <a:pt x="898664" y="1140704"/>
                  </a:lnTo>
                  <a:lnTo>
                    <a:pt x="912253" y="1103506"/>
                  </a:lnTo>
                  <a:lnTo>
                    <a:pt x="945179" y="1039292"/>
                  </a:lnTo>
                  <a:lnTo>
                    <a:pt x="987060" y="987063"/>
                  </a:lnTo>
                  <a:lnTo>
                    <a:pt x="1039290" y="945182"/>
                  </a:lnTo>
                  <a:lnTo>
                    <a:pt x="1103505" y="912256"/>
                  </a:lnTo>
                  <a:lnTo>
                    <a:pt x="1140703" y="898668"/>
                  </a:lnTo>
                  <a:lnTo>
                    <a:pt x="1181613" y="886738"/>
                  </a:lnTo>
                  <a:lnTo>
                    <a:pt x="1226473" y="876274"/>
                  </a:lnTo>
                  <a:lnTo>
                    <a:pt x="1275523" y="867082"/>
                  </a:lnTo>
                  <a:lnTo>
                    <a:pt x="1329000" y="858969"/>
                  </a:lnTo>
                  <a:lnTo>
                    <a:pt x="1387143" y="851741"/>
                  </a:lnTo>
                  <a:lnTo>
                    <a:pt x="1450191" y="845205"/>
                  </a:lnTo>
                  <a:lnTo>
                    <a:pt x="1518383" y="839168"/>
                  </a:lnTo>
                  <a:lnTo>
                    <a:pt x="1591955" y="833437"/>
                  </a:lnTo>
                  <a:lnTo>
                    <a:pt x="1518380" y="827706"/>
                  </a:lnTo>
                  <a:lnTo>
                    <a:pt x="1450188" y="821669"/>
                  </a:lnTo>
                  <a:lnTo>
                    <a:pt x="1387139" y="815133"/>
                  </a:lnTo>
                  <a:lnTo>
                    <a:pt x="1328996" y="807905"/>
                  </a:lnTo>
                  <a:lnTo>
                    <a:pt x="1275519" y="799792"/>
                  </a:lnTo>
                  <a:lnTo>
                    <a:pt x="1226470" y="790600"/>
                  </a:lnTo>
                  <a:lnTo>
                    <a:pt x="1181610" y="780136"/>
                  </a:lnTo>
                  <a:lnTo>
                    <a:pt x="1140700" y="768206"/>
                  </a:lnTo>
                  <a:lnTo>
                    <a:pt x="1103503" y="754618"/>
                  </a:lnTo>
                  <a:lnTo>
                    <a:pt x="1039289" y="721692"/>
                  </a:lnTo>
                  <a:lnTo>
                    <a:pt x="987059" y="679811"/>
                  </a:lnTo>
                  <a:lnTo>
                    <a:pt x="945179" y="627581"/>
                  </a:lnTo>
                  <a:lnTo>
                    <a:pt x="912253" y="563366"/>
                  </a:lnTo>
                  <a:lnTo>
                    <a:pt x="898664" y="526169"/>
                  </a:lnTo>
                  <a:lnTo>
                    <a:pt x="886735" y="485259"/>
                  </a:lnTo>
                  <a:lnTo>
                    <a:pt x="876271" y="440399"/>
                  </a:lnTo>
                  <a:lnTo>
                    <a:pt x="867069" y="391285"/>
                  </a:lnTo>
                  <a:lnTo>
                    <a:pt x="858965" y="337873"/>
                  </a:lnTo>
                  <a:lnTo>
                    <a:pt x="851737" y="279730"/>
                  </a:lnTo>
                  <a:lnTo>
                    <a:pt x="845202" y="216682"/>
                  </a:lnTo>
                  <a:lnTo>
                    <a:pt x="839165" y="148490"/>
                  </a:lnTo>
                  <a:lnTo>
                    <a:pt x="833434" y="74916"/>
                  </a:lnTo>
                  <a:lnTo>
                    <a:pt x="843423" y="74916"/>
                  </a:lnTo>
                  <a:lnTo>
                    <a:pt x="843929" y="81994"/>
                  </a:lnTo>
                  <a:lnTo>
                    <a:pt x="849585" y="153886"/>
                  </a:lnTo>
                  <a:lnTo>
                    <a:pt x="855547" y="220534"/>
                  </a:lnTo>
                  <a:lnTo>
                    <a:pt x="862000" y="282164"/>
                  </a:lnTo>
                  <a:lnTo>
                    <a:pt x="869128" y="339005"/>
                  </a:lnTo>
                  <a:lnTo>
                    <a:pt x="877127" y="391351"/>
                  </a:lnTo>
                  <a:lnTo>
                    <a:pt x="886146" y="439236"/>
                  </a:lnTo>
                  <a:lnTo>
                    <a:pt x="896406" y="483082"/>
                  </a:lnTo>
                  <a:lnTo>
                    <a:pt x="908079" y="523053"/>
                  </a:lnTo>
                  <a:lnTo>
                    <a:pt x="921350" y="559378"/>
                  </a:lnTo>
                  <a:lnTo>
                    <a:pt x="953420" y="622001"/>
                  </a:lnTo>
                  <a:lnTo>
                    <a:pt x="994094" y="672780"/>
                  </a:lnTo>
                  <a:lnTo>
                    <a:pt x="1044872" y="713453"/>
                  </a:lnTo>
                  <a:lnTo>
                    <a:pt x="1107496" y="745522"/>
                  </a:lnTo>
                  <a:lnTo>
                    <a:pt x="1143820" y="758792"/>
                  </a:lnTo>
                  <a:lnTo>
                    <a:pt x="1183791" y="770465"/>
                  </a:lnTo>
                  <a:lnTo>
                    <a:pt x="1227637" y="780725"/>
                  </a:lnTo>
                  <a:lnTo>
                    <a:pt x="1275586" y="789757"/>
                  </a:lnTo>
                  <a:lnTo>
                    <a:pt x="1327867" y="797744"/>
                  </a:lnTo>
                  <a:lnTo>
                    <a:pt x="1384709" y="804872"/>
                  </a:lnTo>
                  <a:lnTo>
                    <a:pt x="1446339" y="811325"/>
                  </a:lnTo>
                  <a:lnTo>
                    <a:pt x="1512986" y="817288"/>
                  </a:lnTo>
                  <a:lnTo>
                    <a:pt x="1584880" y="822945"/>
                  </a:lnTo>
                  <a:lnTo>
                    <a:pt x="1664851" y="828660"/>
                  </a:lnTo>
                  <a:lnTo>
                    <a:pt x="1666871" y="830823"/>
                  </a:lnTo>
                  <a:lnTo>
                    <a:pt x="1666874" y="836054"/>
                  </a:lnTo>
                  <a:lnTo>
                    <a:pt x="1664851" y="838221"/>
                  </a:lnTo>
                  <a:lnTo>
                    <a:pt x="1584880" y="843932"/>
                  </a:lnTo>
                  <a:lnTo>
                    <a:pt x="1512986" y="849588"/>
                  </a:lnTo>
                  <a:lnTo>
                    <a:pt x="1446339" y="855550"/>
                  </a:lnTo>
                  <a:lnTo>
                    <a:pt x="1384709" y="862003"/>
                  </a:lnTo>
                  <a:lnTo>
                    <a:pt x="1327867" y="869131"/>
                  </a:lnTo>
                  <a:lnTo>
                    <a:pt x="1275586" y="877118"/>
                  </a:lnTo>
                  <a:lnTo>
                    <a:pt x="1227637" y="886150"/>
                  </a:lnTo>
                  <a:lnTo>
                    <a:pt x="1183791" y="896410"/>
                  </a:lnTo>
                  <a:lnTo>
                    <a:pt x="1143820" y="908083"/>
                  </a:lnTo>
                  <a:lnTo>
                    <a:pt x="1107496" y="921353"/>
                  </a:lnTo>
                  <a:lnTo>
                    <a:pt x="1044872" y="953423"/>
                  </a:lnTo>
                  <a:lnTo>
                    <a:pt x="994094" y="994097"/>
                  </a:lnTo>
                  <a:lnTo>
                    <a:pt x="953420" y="1044876"/>
                  </a:lnTo>
                  <a:lnTo>
                    <a:pt x="921349" y="1107499"/>
                  </a:lnTo>
                  <a:lnTo>
                    <a:pt x="908079" y="1143823"/>
                  </a:lnTo>
                  <a:lnTo>
                    <a:pt x="896406" y="1183794"/>
                  </a:lnTo>
                  <a:lnTo>
                    <a:pt x="886146" y="1227640"/>
                  </a:lnTo>
                  <a:lnTo>
                    <a:pt x="877115" y="1275589"/>
                  </a:lnTo>
                  <a:lnTo>
                    <a:pt x="869128" y="1327870"/>
                  </a:lnTo>
                  <a:lnTo>
                    <a:pt x="862000" y="1384712"/>
                  </a:lnTo>
                  <a:lnTo>
                    <a:pt x="855547" y="1446342"/>
                  </a:lnTo>
                  <a:lnTo>
                    <a:pt x="849585" y="1512990"/>
                  </a:lnTo>
                  <a:lnTo>
                    <a:pt x="843929" y="1584883"/>
                  </a:lnTo>
                  <a:lnTo>
                    <a:pt x="843423" y="1591958"/>
                  </a:lnTo>
                  <a:close/>
                </a:path>
              </a:pathLst>
            </a:custGeom>
            <a:solidFill>
              <a:srgbClr val="F1F1F1"/>
            </a:solidFill>
          </p:spPr>
          <p:txBody>
            <a:bodyPr wrap="square" lIns="0" tIns="0" rIns="0" bIns="0" rtlCol="0"/>
            <a:lstStyle/>
            <a:p>
              <a:endParaRPr/>
            </a:p>
          </p:txBody>
        </p:sp>
        <p:sp>
          <p:nvSpPr>
            <p:cNvPr id="13" name="object 13"/>
            <p:cNvSpPr/>
            <p:nvPr/>
          </p:nvSpPr>
          <p:spPr>
            <a:xfrm>
              <a:off x="7168132" y="7082218"/>
              <a:ext cx="1666875" cy="1666875"/>
            </a:xfrm>
            <a:custGeom>
              <a:avLst/>
              <a:gdLst/>
              <a:ahLst/>
              <a:cxnLst/>
              <a:rect l="l" t="t" r="r" b="b"/>
              <a:pathLst>
                <a:path w="1666875" h="1666875">
                  <a:moveTo>
                    <a:pt x="833437" y="1666874"/>
                  </a:moveTo>
                  <a:lnTo>
                    <a:pt x="825080" y="1598199"/>
                  </a:lnTo>
                  <a:lnTo>
                    <a:pt x="816677" y="1533776"/>
                  </a:lnTo>
                  <a:lnTo>
                    <a:pt x="808073" y="1473451"/>
                  </a:lnTo>
                  <a:lnTo>
                    <a:pt x="799111" y="1417068"/>
                  </a:lnTo>
                  <a:lnTo>
                    <a:pt x="789636" y="1364471"/>
                  </a:lnTo>
                  <a:lnTo>
                    <a:pt x="779493" y="1315505"/>
                  </a:lnTo>
                  <a:lnTo>
                    <a:pt x="768527" y="1270016"/>
                  </a:lnTo>
                  <a:lnTo>
                    <a:pt x="756581" y="1227846"/>
                  </a:lnTo>
                  <a:lnTo>
                    <a:pt x="743501" y="1188841"/>
                  </a:lnTo>
                  <a:lnTo>
                    <a:pt x="729132" y="1152846"/>
                  </a:lnTo>
                  <a:lnTo>
                    <a:pt x="695900" y="1089261"/>
                  </a:lnTo>
                  <a:lnTo>
                    <a:pt x="655644" y="1035848"/>
                  </a:lnTo>
                  <a:lnTo>
                    <a:pt x="607119" y="991364"/>
                  </a:lnTo>
                  <a:lnTo>
                    <a:pt x="549082" y="954563"/>
                  </a:lnTo>
                  <a:lnTo>
                    <a:pt x="480290" y="924204"/>
                  </a:lnTo>
                  <a:lnTo>
                    <a:pt x="441472" y="911051"/>
                  </a:lnTo>
                  <a:lnTo>
                    <a:pt x="399498" y="899042"/>
                  </a:lnTo>
                  <a:lnTo>
                    <a:pt x="354214" y="888021"/>
                  </a:lnTo>
                  <a:lnTo>
                    <a:pt x="305464" y="877833"/>
                  </a:lnTo>
                  <a:lnTo>
                    <a:pt x="253092" y="868323"/>
                  </a:lnTo>
                  <a:lnTo>
                    <a:pt x="196943" y="859334"/>
                  </a:lnTo>
                  <a:lnTo>
                    <a:pt x="136862" y="850713"/>
                  </a:lnTo>
                  <a:lnTo>
                    <a:pt x="72693" y="842302"/>
                  </a:lnTo>
                  <a:lnTo>
                    <a:pt x="0" y="833437"/>
                  </a:lnTo>
                  <a:lnTo>
                    <a:pt x="68815" y="825063"/>
                  </a:lnTo>
                  <a:lnTo>
                    <a:pt x="133360" y="816642"/>
                  </a:lnTo>
                  <a:lnTo>
                    <a:pt x="193790" y="808017"/>
                  </a:lnTo>
                  <a:lnTo>
                    <a:pt x="250263" y="799034"/>
                  </a:lnTo>
                  <a:lnTo>
                    <a:pt x="302935" y="789534"/>
                  </a:lnTo>
                  <a:lnTo>
                    <a:pt x="351962" y="779362"/>
                  </a:lnTo>
                  <a:lnTo>
                    <a:pt x="397501" y="768361"/>
                  </a:lnTo>
                  <a:lnTo>
                    <a:pt x="439708" y="756374"/>
                  </a:lnTo>
                  <a:lnTo>
                    <a:pt x="478740" y="743246"/>
                  </a:lnTo>
                  <a:lnTo>
                    <a:pt x="514752" y="728820"/>
                  </a:lnTo>
                  <a:lnTo>
                    <a:pt x="578346" y="695447"/>
                  </a:lnTo>
                  <a:lnTo>
                    <a:pt x="631741" y="655004"/>
                  </a:lnTo>
                  <a:lnTo>
                    <a:pt x="676189" y="606239"/>
                  </a:lnTo>
                  <a:lnTo>
                    <a:pt x="712940" y="547901"/>
                  </a:lnTo>
                  <a:lnTo>
                    <a:pt x="743248" y="478739"/>
                  </a:lnTo>
                  <a:lnTo>
                    <a:pt x="756376" y="439708"/>
                  </a:lnTo>
                  <a:lnTo>
                    <a:pt x="768362" y="397501"/>
                  </a:lnTo>
                  <a:lnTo>
                    <a:pt x="779363" y="351962"/>
                  </a:lnTo>
                  <a:lnTo>
                    <a:pt x="789535" y="302935"/>
                  </a:lnTo>
                  <a:lnTo>
                    <a:pt x="799035" y="250263"/>
                  </a:lnTo>
                  <a:lnTo>
                    <a:pt x="808018" y="193790"/>
                  </a:lnTo>
                  <a:lnTo>
                    <a:pt x="816642" y="133360"/>
                  </a:lnTo>
                  <a:lnTo>
                    <a:pt x="825063" y="68815"/>
                  </a:lnTo>
                  <a:lnTo>
                    <a:pt x="833437" y="0"/>
                  </a:lnTo>
                  <a:lnTo>
                    <a:pt x="841811" y="68815"/>
                  </a:lnTo>
                  <a:lnTo>
                    <a:pt x="850232" y="133360"/>
                  </a:lnTo>
                  <a:lnTo>
                    <a:pt x="858856" y="193790"/>
                  </a:lnTo>
                  <a:lnTo>
                    <a:pt x="867839" y="250263"/>
                  </a:lnTo>
                  <a:lnTo>
                    <a:pt x="877339" y="302935"/>
                  </a:lnTo>
                  <a:lnTo>
                    <a:pt x="887511" y="351962"/>
                  </a:lnTo>
                  <a:lnTo>
                    <a:pt x="898512" y="397501"/>
                  </a:lnTo>
                  <a:lnTo>
                    <a:pt x="910498" y="439708"/>
                  </a:lnTo>
                  <a:lnTo>
                    <a:pt x="923626" y="478739"/>
                  </a:lnTo>
                  <a:lnTo>
                    <a:pt x="938053" y="514752"/>
                  </a:lnTo>
                  <a:lnTo>
                    <a:pt x="971426" y="578345"/>
                  </a:lnTo>
                  <a:lnTo>
                    <a:pt x="1011869" y="631740"/>
                  </a:lnTo>
                  <a:lnTo>
                    <a:pt x="1060634" y="676187"/>
                  </a:lnTo>
                  <a:lnTo>
                    <a:pt x="1118972" y="712939"/>
                  </a:lnTo>
                  <a:lnTo>
                    <a:pt x="1188134" y="743246"/>
                  </a:lnTo>
                  <a:lnTo>
                    <a:pt x="1227166" y="756374"/>
                  </a:lnTo>
                  <a:lnTo>
                    <a:pt x="1269373" y="768361"/>
                  </a:lnTo>
                  <a:lnTo>
                    <a:pt x="1314911" y="779362"/>
                  </a:lnTo>
                  <a:lnTo>
                    <a:pt x="1363939" y="789534"/>
                  </a:lnTo>
                  <a:lnTo>
                    <a:pt x="1416611" y="799034"/>
                  </a:lnTo>
                  <a:lnTo>
                    <a:pt x="1473084" y="808017"/>
                  </a:lnTo>
                  <a:lnTo>
                    <a:pt x="1533514" y="816642"/>
                  </a:lnTo>
                  <a:lnTo>
                    <a:pt x="1598059" y="825063"/>
                  </a:lnTo>
                  <a:lnTo>
                    <a:pt x="1666874" y="833437"/>
                  </a:lnTo>
                  <a:lnTo>
                    <a:pt x="1598059" y="841811"/>
                  </a:lnTo>
                  <a:lnTo>
                    <a:pt x="1533514" y="850232"/>
                  </a:lnTo>
                  <a:lnTo>
                    <a:pt x="1473084" y="858856"/>
                  </a:lnTo>
                  <a:lnTo>
                    <a:pt x="1416611" y="867839"/>
                  </a:lnTo>
                  <a:lnTo>
                    <a:pt x="1363939" y="877339"/>
                  </a:lnTo>
                  <a:lnTo>
                    <a:pt x="1314911" y="887511"/>
                  </a:lnTo>
                  <a:lnTo>
                    <a:pt x="1269373" y="898512"/>
                  </a:lnTo>
                  <a:lnTo>
                    <a:pt x="1227166" y="910498"/>
                  </a:lnTo>
                  <a:lnTo>
                    <a:pt x="1188134" y="923626"/>
                  </a:lnTo>
                  <a:lnTo>
                    <a:pt x="1152122" y="938053"/>
                  </a:lnTo>
                  <a:lnTo>
                    <a:pt x="1088528" y="971426"/>
                  </a:lnTo>
                  <a:lnTo>
                    <a:pt x="1035133" y="1011869"/>
                  </a:lnTo>
                  <a:lnTo>
                    <a:pt x="990685" y="1060634"/>
                  </a:lnTo>
                  <a:lnTo>
                    <a:pt x="953934" y="1118972"/>
                  </a:lnTo>
                  <a:lnTo>
                    <a:pt x="923626" y="1188134"/>
                  </a:lnTo>
                  <a:lnTo>
                    <a:pt x="910498" y="1227166"/>
                  </a:lnTo>
                  <a:lnTo>
                    <a:pt x="898512" y="1269373"/>
                  </a:lnTo>
                  <a:lnTo>
                    <a:pt x="887511" y="1314911"/>
                  </a:lnTo>
                  <a:lnTo>
                    <a:pt x="877339" y="1363939"/>
                  </a:lnTo>
                  <a:lnTo>
                    <a:pt x="867839" y="1416611"/>
                  </a:lnTo>
                  <a:lnTo>
                    <a:pt x="858856" y="1473084"/>
                  </a:lnTo>
                  <a:lnTo>
                    <a:pt x="850232" y="1533514"/>
                  </a:lnTo>
                  <a:lnTo>
                    <a:pt x="841811" y="1598059"/>
                  </a:lnTo>
                  <a:lnTo>
                    <a:pt x="833437" y="1666874"/>
                  </a:lnTo>
                  <a:close/>
                </a:path>
              </a:pathLst>
            </a:custGeom>
            <a:solidFill>
              <a:srgbClr val="12C273"/>
            </a:solidFill>
          </p:spPr>
          <p:txBody>
            <a:bodyPr wrap="square" lIns="0" tIns="0" rIns="0" bIns="0" rtlCol="0"/>
            <a:lstStyle/>
            <a:p>
              <a:endParaRPr/>
            </a:p>
          </p:txBody>
        </p:sp>
      </p:grpSp>
      <p:sp>
        <p:nvSpPr>
          <p:cNvPr id="14" name="object 14"/>
          <p:cNvSpPr txBox="1">
            <a:spLocks noGrp="1"/>
          </p:cNvSpPr>
          <p:nvPr>
            <p:ph type="title"/>
          </p:nvPr>
        </p:nvSpPr>
        <p:spPr>
          <a:xfrm>
            <a:off x="1369635" y="1333500"/>
            <a:ext cx="4185285" cy="2495555"/>
          </a:xfrm>
          <a:prstGeom prst="rect">
            <a:avLst/>
          </a:prstGeom>
        </p:spPr>
        <p:txBody>
          <a:bodyPr vert="horz" wrap="square" lIns="0" tIns="185420" rIns="0" bIns="0" rtlCol="0">
            <a:spAutoFit/>
          </a:bodyPr>
          <a:lstStyle/>
          <a:p>
            <a:pPr marL="478155" marR="5080">
              <a:spcBef>
                <a:spcPts val="1460"/>
              </a:spcBef>
            </a:pPr>
            <a:r>
              <a:rPr lang="en-IN" spc="-420" dirty="0">
                <a:solidFill>
                  <a:srgbClr val="FFFFFF"/>
                </a:solidFill>
              </a:rPr>
              <a:t>SOLUTION </a:t>
            </a:r>
            <a:r>
              <a:rPr lang="en-IN" spc="-650" dirty="0"/>
              <a:t>APPROACH</a:t>
            </a:r>
          </a:p>
        </p:txBody>
      </p:sp>
      <p:sp>
        <p:nvSpPr>
          <p:cNvPr id="15" name="object 15"/>
          <p:cNvSpPr txBox="1"/>
          <p:nvPr/>
        </p:nvSpPr>
        <p:spPr>
          <a:xfrm>
            <a:off x="2423325" y="4359316"/>
            <a:ext cx="4993640" cy="3261995"/>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FFFFFF"/>
                </a:solidFill>
                <a:latin typeface="Tahoma"/>
                <a:cs typeface="Tahoma"/>
              </a:rPr>
              <a:t>ACCESSIBILITY</a:t>
            </a:r>
            <a:endParaRPr sz="2800" dirty="0">
              <a:latin typeface="Tahoma"/>
              <a:cs typeface="Tahoma"/>
            </a:endParaRPr>
          </a:p>
          <a:p>
            <a:pPr marL="12700" marR="5080">
              <a:lnSpc>
                <a:spcPct val="219499"/>
              </a:lnSpc>
            </a:pPr>
            <a:r>
              <a:rPr sz="2800" spc="45" dirty="0">
                <a:solidFill>
                  <a:srgbClr val="FFFFFF"/>
                </a:solidFill>
                <a:latin typeface="Tahoma"/>
                <a:cs typeface="Tahoma"/>
              </a:rPr>
              <a:t>HEALTHCARE</a:t>
            </a:r>
            <a:r>
              <a:rPr sz="2800" spc="-145" dirty="0">
                <a:solidFill>
                  <a:srgbClr val="FFFFFF"/>
                </a:solidFill>
                <a:latin typeface="Tahoma"/>
                <a:cs typeface="Tahoma"/>
              </a:rPr>
              <a:t> </a:t>
            </a:r>
            <a:r>
              <a:rPr sz="2800" spc="120" dirty="0">
                <a:solidFill>
                  <a:srgbClr val="FFFFFF"/>
                </a:solidFill>
                <a:latin typeface="Tahoma"/>
                <a:cs typeface="Tahoma"/>
              </a:rPr>
              <a:t>MANAGEMENT </a:t>
            </a:r>
            <a:r>
              <a:rPr sz="2800" spc="45" dirty="0">
                <a:solidFill>
                  <a:srgbClr val="FFFFFF"/>
                </a:solidFill>
                <a:latin typeface="Tahoma"/>
                <a:cs typeface="Tahoma"/>
              </a:rPr>
              <a:t>TRANSPARENCY</a:t>
            </a:r>
            <a:r>
              <a:rPr sz="2800" spc="-140" dirty="0">
                <a:solidFill>
                  <a:srgbClr val="FFFFFF"/>
                </a:solidFill>
                <a:latin typeface="Tahoma"/>
                <a:cs typeface="Tahoma"/>
              </a:rPr>
              <a:t> </a:t>
            </a:r>
            <a:r>
              <a:rPr sz="2800" spc="80" dirty="0">
                <a:solidFill>
                  <a:srgbClr val="FFFFFF"/>
                </a:solidFill>
                <a:latin typeface="Tahoma"/>
                <a:cs typeface="Tahoma"/>
              </a:rPr>
              <a:t>OF</a:t>
            </a:r>
            <a:r>
              <a:rPr sz="2800" spc="-140" dirty="0">
                <a:solidFill>
                  <a:srgbClr val="FFFFFF"/>
                </a:solidFill>
                <a:latin typeface="Tahoma"/>
                <a:cs typeface="Tahoma"/>
              </a:rPr>
              <a:t> </a:t>
            </a:r>
            <a:r>
              <a:rPr sz="2800" spc="45" dirty="0">
                <a:solidFill>
                  <a:srgbClr val="FFFFFF"/>
                </a:solidFill>
                <a:latin typeface="Tahoma"/>
                <a:cs typeface="Tahoma"/>
              </a:rPr>
              <a:t>WORKING </a:t>
            </a:r>
            <a:r>
              <a:rPr sz="2800" spc="-10" dirty="0">
                <a:solidFill>
                  <a:srgbClr val="FFFFFF"/>
                </a:solidFill>
                <a:latin typeface="Tahoma"/>
                <a:cs typeface="Tahoma"/>
              </a:rPr>
              <a:t>AVAILABILITY</a:t>
            </a:r>
            <a:endParaRPr sz="2800" dirty="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18943" y="3692517"/>
            <a:ext cx="2352505" cy="3632200"/>
          </a:xfrm>
          <a:prstGeom prst="rect">
            <a:avLst/>
          </a:prstGeom>
        </p:spPr>
      </p:pic>
      <p:pic>
        <p:nvPicPr>
          <p:cNvPr id="3" name="object 3"/>
          <p:cNvPicPr/>
          <p:nvPr/>
        </p:nvPicPr>
        <p:blipFill>
          <a:blip r:embed="rId3" cstate="print"/>
          <a:stretch>
            <a:fillRect/>
          </a:stretch>
        </p:blipFill>
        <p:spPr>
          <a:xfrm>
            <a:off x="0" y="3"/>
            <a:ext cx="4739401" cy="1191039"/>
          </a:xfrm>
          <a:prstGeom prst="rect">
            <a:avLst/>
          </a:prstGeom>
        </p:spPr>
      </p:pic>
      <p:pic>
        <p:nvPicPr>
          <p:cNvPr id="4" name="object 4"/>
          <p:cNvPicPr/>
          <p:nvPr/>
        </p:nvPicPr>
        <p:blipFill>
          <a:blip r:embed="rId4" cstate="print"/>
          <a:stretch>
            <a:fillRect/>
          </a:stretch>
        </p:blipFill>
        <p:spPr>
          <a:xfrm>
            <a:off x="12422643" y="3"/>
            <a:ext cx="5865356" cy="1046338"/>
          </a:xfrm>
          <a:prstGeom prst="rect">
            <a:avLst/>
          </a:prstGeom>
        </p:spPr>
      </p:pic>
      <p:pic>
        <p:nvPicPr>
          <p:cNvPr id="5" name="object 5"/>
          <p:cNvPicPr/>
          <p:nvPr/>
        </p:nvPicPr>
        <p:blipFill>
          <a:blip r:embed="rId5" cstate="print"/>
          <a:stretch>
            <a:fillRect/>
          </a:stretch>
        </p:blipFill>
        <p:spPr>
          <a:xfrm>
            <a:off x="13559412" y="9176722"/>
            <a:ext cx="4728586" cy="1110276"/>
          </a:xfrm>
          <a:prstGeom prst="rect">
            <a:avLst/>
          </a:prstGeom>
        </p:spPr>
      </p:pic>
      <p:pic>
        <p:nvPicPr>
          <p:cNvPr id="6" name="object 6"/>
          <p:cNvPicPr/>
          <p:nvPr/>
        </p:nvPicPr>
        <p:blipFill>
          <a:blip r:embed="rId6" cstate="print"/>
          <a:stretch>
            <a:fillRect/>
          </a:stretch>
        </p:blipFill>
        <p:spPr>
          <a:xfrm>
            <a:off x="0" y="9336567"/>
            <a:ext cx="5327745" cy="950432"/>
          </a:xfrm>
          <a:prstGeom prst="rect">
            <a:avLst/>
          </a:prstGeom>
        </p:spPr>
      </p:pic>
      <p:pic>
        <p:nvPicPr>
          <p:cNvPr id="7" name="object 7"/>
          <p:cNvPicPr/>
          <p:nvPr/>
        </p:nvPicPr>
        <p:blipFill>
          <a:blip r:embed="rId7" cstate="print"/>
          <a:stretch>
            <a:fillRect/>
          </a:stretch>
        </p:blipFill>
        <p:spPr>
          <a:xfrm>
            <a:off x="3525445" y="3692517"/>
            <a:ext cx="2349316" cy="3632200"/>
          </a:xfrm>
          <a:prstGeom prst="rect">
            <a:avLst/>
          </a:prstGeom>
        </p:spPr>
      </p:pic>
      <p:pic>
        <p:nvPicPr>
          <p:cNvPr id="8" name="object 8"/>
          <p:cNvPicPr/>
          <p:nvPr/>
        </p:nvPicPr>
        <p:blipFill>
          <a:blip r:embed="rId8" cstate="print"/>
          <a:stretch>
            <a:fillRect/>
          </a:stretch>
        </p:blipFill>
        <p:spPr>
          <a:xfrm>
            <a:off x="6330662" y="3692517"/>
            <a:ext cx="2352505" cy="3632200"/>
          </a:xfrm>
          <a:prstGeom prst="rect">
            <a:avLst/>
          </a:prstGeom>
        </p:spPr>
      </p:pic>
      <p:pic>
        <p:nvPicPr>
          <p:cNvPr id="9" name="object 9"/>
          <p:cNvPicPr/>
          <p:nvPr/>
        </p:nvPicPr>
        <p:blipFill>
          <a:blip r:embed="rId9" cstate="print"/>
          <a:stretch>
            <a:fillRect/>
          </a:stretch>
        </p:blipFill>
        <p:spPr>
          <a:xfrm>
            <a:off x="9135880" y="3692517"/>
            <a:ext cx="2352505" cy="3632200"/>
          </a:xfrm>
          <a:prstGeom prst="rect">
            <a:avLst/>
          </a:prstGeom>
        </p:spPr>
      </p:pic>
      <p:pic>
        <p:nvPicPr>
          <p:cNvPr id="10" name="object 10"/>
          <p:cNvPicPr/>
          <p:nvPr/>
        </p:nvPicPr>
        <p:blipFill>
          <a:blip r:embed="rId10" cstate="print"/>
          <a:stretch>
            <a:fillRect/>
          </a:stretch>
        </p:blipFill>
        <p:spPr>
          <a:xfrm>
            <a:off x="11941098" y="3692517"/>
            <a:ext cx="2352506" cy="3632200"/>
          </a:xfrm>
          <a:prstGeom prst="rect">
            <a:avLst/>
          </a:prstGeom>
        </p:spPr>
      </p:pic>
      <p:pic>
        <p:nvPicPr>
          <p:cNvPr id="11" name="object 11"/>
          <p:cNvPicPr/>
          <p:nvPr/>
        </p:nvPicPr>
        <p:blipFill>
          <a:blip r:embed="rId11" cstate="print"/>
          <a:stretch>
            <a:fillRect/>
          </a:stretch>
        </p:blipFill>
        <p:spPr>
          <a:xfrm>
            <a:off x="14746315" y="3692517"/>
            <a:ext cx="2352505" cy="3632200"/>
          </a:xfrm>
          <a:prstGeom prst="rect">
            <a:avLst/>
          </a:prstGeom>
        </p:spPr>
      </p:pic>
      <p:sp>
        <p:nvSpPr>
          <p:cNvPr id="12" name="object 12"/>
          <p:cNvSpPr txBox="1">
            <a:spLocks noGrp="1"/>
          </p:cNvSpPr>
          <p:nvPr>
            <p:ph type="title"/>
          </p:nvPr>
        </p:nvSpPr>
        <p:spPr>
          <a:xfrm>
            <a:off x="3200277" y="1468773"/>
            <a:ext cx="11887446" cy="1166986"/>
          </a:xfrm>
          <a:prstGeom prst="rect">
            <a:avLst/>
          </a:prstGeom>
        </p:spPr>
        <p:txBody>
          <a:bodyPr vert="horz" wrap="square" lIns="0" tIns="12700" rIns="0" bIns="0" rtlCol="0">
            <a:spAutoFit/>
          </a:bodyPr>
          <a:lstStyle/>
          <a:p>
            <a:pPr marL="12700">
              <a:lnSpc>
                <a:spcPct val="100000"/>
              </a:lnSpc>
              <a:spcBef>
                <a:spcPts val="100"/>
              </a:spcBef>
            </a:pPr>
            <a:r>
              <a:rPr dirty="0"/>
              <a:t>INDIVIDUAL CONTRIBUTION</a:t>
            </a:r>
          </a:p>
        </p:txBody>
      </p:sp>
      <p:sp>
        <p:nvSpPr>
          <p:cNvPr id="13" name="object 13"/>
          <p:cNvSpPr txBox="1"/>
          <p:nvPr/>
        </p:nvSpPr>
        <p:spPr>
          <a:xfrm>
            <a:off x="3844242" y="7458503"/>
            <a:ext cx="1790700" cy="1047115"/>
          </a:xfrm>
          <a:prstGeom prst="rect">
            <a:avLst/>
          </a:prstGeom>
        </p:spPr>
        <p:txBody>
          <a:bodyPr vert="horz" wrap="square" lIns="0" tIns="129539" rIns="0" bIns="0" rtlCol="0">
            <a:spAutoFit/>
          </a:bodyPr>
          <a:lstStyle/>
          <a:p>
            <a:pPr algn="ctr">
              <a:lnSpc>
                <a:spcPct val="100000"/>
              </a:lnSpc>
              <a:spcBef>
                <a:spcPts val="1019"/>
              </a:spcBef>
            </a:pPr>
            <a:r>
              <a:rPr sz="2450" spc="-310" dirty="0">
                <a:solidFill>
                  <a:srgbClr val="12C273"/>
                </a:solidFill>
                <a:latin typeface="Arial Black"/>
                <a:cs typeface="Arial Black"/>
              </a:rPr>
              <a:t>AKSHAY</a:t>
            </a:r>
            <a:endParaRPr sz="2450">
              <a:latin typeface="Arial Black"/>
              <a:cs typeface="Arial Black"/>
            </a:endParaRPr>
          </a:p>
          <a:p>
            <a:pPr algn="ctr">
              <a:lnSpc>
                <a:spcPct val="100000"/>
              </a:lnSpc>
              <a:spcBef>
                <a:spcPts val="994"/>
              </a:spcBef>
            </a:pPr>
            <a:r>
              <a:rPr sz="2650" spc="-10" dirty="0">
                <a:solidFill>
                  <a:srgbClr val="FFFFFF"/>
                </a:solidFill>
                <a:latin typeface="Lucida Sans Unicode"/>
                <a:cs typeface="Lucida Sans Unicode"/>
              </a:rPr>
              <a:t>DEBUGGER</a:t>
            </a:r>
            <a:endParaRPr sz="2650">
              <a:latin typeface="Lucida Sans Unicode"/>
              <a:cs typeface="Lucida Sans Unicode"/>
            </a:endParaRPr>
          </a:p>
        </p:txBody>
      </p:sp>
      <p:sp>
        <p:nvSpPr>
          <p:cNvPr id="14" name="object 14"/>
          <p:cNvSpPr txBox="1"/>
          <p:nvPr/>
        </p:nvSpPr>
        <p:spPr>
          <a:xfrm>
            <a:off x="6143433" y="7470478"/>
            <a:ext cx="2727325" cy="1026794"/>
          </a:xfrm>
          <a:prstGeom prst="rect">
            <a:avLst/>
          </a:prstGeom>
        </p:spPr>
        <p:txBody>
          <a:bodyPr vert="horz" wrap="square" lIns="0" tIns="108585" rIns="0" bIns="0" rtlCol="0">
            <a:spAutoFit/>
          </a:bodyPr>
          <a:lstStyle/>
          <a:p>
            <a:pPr algn="ctr">
              <a:lnSpc>
                <a:spcPct val="100000"/>
              </a:lnSpc>
              <a:spcBef>
                <a:spcPts val="855"/>
              </a:spcBef>
            </a:pPr>
            <a:r>
              <a:rPr sz="2650" spc="-10" dirty="0">
                <a:solidFill>
                  <a:srgbClr val="12C273"/>
                </a:solidFill>
                <a:latin typeface="Arial Black"/>
                <a:cs typeface="Arial Black"/>
              </a:rPr>
              <a:t>ADITI</a:t>
            </a:r>
            <a:endParaRPr sz="2650">
              <a:latin typeface="Arial Black"/>
              <a:cs typeface="Arial Black"/>
            </a:endParaRPr>
          </a:p>
          <a:p>
            <a:pPr algn="ctr">
              <a:lnSpc>
                <a:spcPct val="100000"/>
              </a:lnSpc>
              <a:spcBef>
                <a:spcPts val="760"/>
              </a:spcBef>
            </a:pPr>
            <a:r>
              <a:rPr sz="2650" spc="-80" dirty="0">
                <a:solidFill>
                  <a:srgbClr val="FFFFFF"/>
                </a:solidFill>
                <a:latin typeface="Lucida Sans Unicode"/>
                <a:cs typeface="Lucida Sans Unicode"/>
              </a:rPr>
              <a:t>DOCUMENTATOR</a:t>
            </a:r>
            <a:endParaRPr sz="2650">
              <a:latin typeface="Lucida Sans Unicode"/>
              <a:cs typeface="Lucida Sans Unicode"/>
            </a:endParaRPr>
          </a:p>
        </p:txBody>
      </p:sp>
      <p:sp>
        <p:nvSpPr>
          <p:cNvPr id="15" name="object 15"/>
          <p:cNvSpPr txBox="1"/>
          <p:nvPr/>
        </p:nvSpPr>
        <p:spPr>
          <a:xfrm>
            <a:off x="9301460" y="7470478"/>
            <a:ext cx="2021839" cy="1026794"/>
          </a:xfrm>
          <a:prstGeom prst="rect">
            <a:avLst/>
          </a:prstGeom>
        </p:spPr>
        <p:txBody>
          <a:bodyPr vert="horz" wrap="square" lIns="0" tIns="108585" rIns="0" bIns="0" rtlCol="0">
            <a:spAutoFit/>
          </a:bodyPr>
          <a:lstStyle/>
          <a:p>
            <a:pPr algn="ctr">
              <a:lnSpc>
                <a:spcPct val="100000"/>
              </a:lnSpc>
              <a:spcBef>
                <a:spcPts val="855"/>
              </a:spcBef>
            </a:pPr>
            <a:r>
              <a:rPr sz="2650" spc="-20" dirty="0">
                <a:solidFill>
                  <a:srgbClr val="12C273"/>
                </a:solidFill>
                <a:latin typeface="Arial Black"/>
                <a:cs typeface="Arial Black"/>
              </a:rPr>
              <a:t>AMAN</a:t>
            </a:r>
            <a:endParaRPr sz="2650">
              <a:latin typeface="Arial Black"/>
              <a:cs typeface="Arial Black"/>
            </a:endParaRPr>
          </a:p>
          <a:p>
            <a:pPr algn="ctr">
              <a:lnSpc>
                <a:spcPct val="100000"/>
              </a:lnSpc>
              <a:spcBef>
                <a:spcPts val="760"/>
              </a:spcBef>
            </a:pPr>
            <a:r>
              <a:rPr sz="2650" dirty="0">
                <a:solidFill>
                  <a:srgbClr val="FFFFFF"/>
                </a:solidFill>
                <a:latin typeface="Lucida Sans Unicode"/>
                <a:cs typeface="Lucida Sans Unicode"/>
              </a:rPr>
              <a:t>UI</a:t>
            </a:r>
            <a:r>
              <a:rPr sz="2650" spc="-170" dirty="0">
                <a:solidFill>
                  <a:srgbClr val="FFFFFF"/>
                </a:solidFill>
                <a:latin typeface="Lucida Sans Unicode"/>
                <a:cs typeface="Lucida Sans Unicode"/>
              </a:rPr>
              <a:t> </a:t>
            </a:r>
            <a:r>
              <a:rPr sz="2650" spc="-10" dirty="0">
                <a:solidFill>
                  <a:srgbClr val="FFFFFF"/>
                </a:solidFill>
                <a:latin typeface="Lucida Sans Unicode"/>
                <a:cs typeface="Lucida Sans Unicode"/>
              </a:rPr>
              <a:t>DESIGNER</a:t>
            </a:r>
            <a:endParaRPr sz="2650">
              <a:latin typeface="Lucida Sans Unicode"/>
              <a:cs typeface="Lucida Sans Unicode"/>
            </a:endParaRPr>
          </a:p>
        </p:txBody>
      </p:sp>
      <p:sp>
        <p:nvSpPr>
          <p:cNvPr id="16" name="object 16"/>
          <p:cNvSpPr txBox="1"/>
          <p:nvPr/>
        </p:nvSpPr>
        <p:spPr>
          <a:xfrm>
            <a:off x="12106678" y="7470478"/>
            <a:ext cx="2021839" cy="1026794"/>
          </a:xfrm>
          <a:prstGeom prst="rect">
            <a:avLst/>
          </a:prstGeom>
        </p:spPr>
        <p:txBody>
          <a:bodyPr vert="horz" wrap="square" lIns="0" tIns="108585" rIns="0" bIns="0" rtlCol="0">
            <a:spAutoFit/>
          </a:bodyPr>
          <a:lstStyle/>
          <a:p>
            <a:pPr marL="186690">
              <a:lnSpc>
                <a:spcPct val="100000"/>
              </a:lnSpc>
              <a:spcBef>
                <a:spcPts val="855"/>
              </a:spcBef>
            </a:pPr>
            <a:r>
              <a:rPr sz="2650" spc="-110" dirty="0">
                <a:solidFill>
                  <a:srgbClr val="12C273"/>
                </a:solidFill>
                <a:latin typeface="Arial Black"/>
                <a:cs typeface="Arial Black"/>
              </a:rPr>
              <a:t>SHIVANGI</a:t>
            </a:r>
            <a:endParaRPr sz="2650">
              <a:latin typeface="Arial Black"/>
              <a:cs typeface="Arial Black"/>
            </a:endParaRPr>
          </a:p>
          <a:p>
            <a:pPr marL="12700">
              <a:lnSpc>
                <a:spcPct val="100000"/>
              </a:lnSpc>
              <a:spcBef>
                <a:spcPts val="760"/>
              </a:spcBef>
            </a:pPr>
            <a:r>
              <a:rPr sz="2650" dirty="0">
                <a:solidFill>
                  <a:srgbClr val="FFFFFF"/>
                </a:solidFill>
                <a:latin typeface="Lucida Sans Unicode"/>
                <a:cs typeface="Lucida Sans Unicode"/>
              </a:rPr>
              <a:t>UI</a:t>
            </a:r>
            <a:r>
              <a:rPr sz="2650" spc="-170" dirty="0">
                <a:solidFill>
                  <a:srgbClr val="FFFFFF"/>
                </a:solidFill>
                <a:latin typeface="Lucida Sans Unicode"/>
                <a:cs typeface="Lucida Sans Unicode"/>
              </a:rPr>
              <a:t> </a:t>
            </a:r>
            <a:r>
              <a:rPr sz="2650" spc="-20" dirty="0">
                <a:solidFill>
                  <a:srgbClr val="FFFFFF"/>
                </a:solidFill>
                <a:latin typeface="Lucida Sans Unicode"/>
                <a:cs typeface="Lucida Sans Unicode"/>
              </a:rPr>
              <a:t>DESIGNER</a:t>
            </a:r>
            <a:endParaRPr sz="2650">
              <a:latin typeface="Lucida Sans Unicode"/>
              <a:cs typeface="Lucida Sans Unicode"/>
            </a:endParaRPr>
          </a:p>
        </p:txBody>
      </p:sp>
      <p:sp>
        <p:nvSpPr>
          <p:cNvPr id="17" name="object 17"/>
          <p:cNvSpPr txBox="1"/>
          <p:nvPr/>
        </p:nvSpPr>
        <p:spPr>
          <a:xfrm>
            <a:off x="14409015" y="7461995"/>
            <a:ext cx="2874645" cy="1043940"/>
          </a:xfrm>
          <a:prstGeom prst="rect">
            <a:avLst/>
          </a:prstGeom>
        </p:spPr>
        <p:txBody>
          <a:bodyPr vert="horz" wrap="square" lIns="0" tIns="116839" rIns="0" bIns="0" rtlCol="0">
            <a:spAutoFit/>
          </a:bodyPr>
          <a:lstStyle/>
          <a:p>
            <a:pPr algn="ctr">
              <a:lnSpc>
                <a:spcPct val="100000"/>
              </a:lnSpc>
              <a:spcBef>
                <a:spcPts val="919"/>
              </a:spcBef>
            </a:pPr>
            <a:r>
              <a:rPr sz="2650" spc="-330" dirty="0">
                <a:solidFill>
                  <a:srgbClr val="12C273"/>
                </a:solidFill>
                <a:latin typeface="Arial Black"/>
                <a:cs typeface="Arial Black"/>
              </a:rPr>
              <a:t>DEVESH</a:t>
            </a:r>
            <a:endParaRPr sz="2650">
              <a:latin typeface="Arial Black"/>
              <a:cs typeface="Arial Black"/>
            </a:endParaRPr>
          </a:p>
          <a:p>
            <a:pPr algn="ctr">
              <a:lnSpc>
                <a:spcPct val="100000"/>
              </a:lnSpc>
              <a:spcBef>
                <a:spcPts val="830"/>
              </a:spcBef>
            </a:pPr>
            <a:r>
              <a:rPr sz="2650" spc="-75" dirty="0">
                <a:solidFill>
                  <a:srgbClr val="FFFFFF"/>
                </a:solidFill>
                <a:latin typeface="Lucida Sans Unicode"/>
                <a:cs typeface="Lucida Sans Unicode"/>
              </a:rPr>
              <a:t>SQLITE</a:t>
            </a:r>
            <a:r>
              <a:rPr sz="2650" spc="-105" dirty="0">
                <a:solidFill>
                  <a:srgbClr val="FFFFFF"/>
                </a:solidFill>
                <a:latin typeface="Lucida Sans Unicode"/>
                <a:cs typeface="Lucida Sans Unicode"/>
              </a:rPr>
              <a:t> </a:t>
            </a:r>
            <a:r>
              <a:rPr sz="2650" spc="-50" dirty="0">
                <a:solidFill>
                  <a:srgbClr val="FFFFFF"/>
                </a:solidFill>
                <a:latin typeface="Lucida Sans Unicode"/>
                <a:cs typeface="Lucida Sans Unicode"/>
              </a:rPr>
              <a:t>OPERATOR</a:t>
            </a:r>
            <a:endParaRPr sz="2650">
              <a:latin typeface="Lucida Sans Unicode"/>
              <a:cs typeface="Lucida Sans Unicode"/>
            </a:endParaRPr>
          </a:p>
        </p:txBody>
      </p:sp>
      <p:sp>
        <p:nvSpPr>
          <p:cNvPr id="18" name="object 18"/>
          <p:cNvSpPr txBox="1"/>
          <p:nvPr/>
        </p:nvSpPr>
        <p:spPr>
          <a:xfrm>
            <a:off x="580717" y="7439931"/>
            <a:ext cx="2436495" cy="1065530"/>
          </a:xfrm>
          <a:prstGeom prst="rect">
            <a:avLst/>
          </a:prstGeom>
        </p:spPr>
        <p:txBody>
          <a:bodyPr vert="horz" wrap="square" lIns="0" tIns="142875" rIns="0" bIns="0" rtlCol="0">
            <a:spAutoFit/>
          </a:bodyPr>
          <a:lstStyle/>
          <a:p>
            <a:pPr marL="739775">
              <a:lnSpc>
                <a:spcPct val="100000"/>
              </a:lnSpc>
              <a:spcBef>
                <a:spcPts val="1125"/>
              </a:spcBef>
            </a:pPr>
            <a:r>
              <a:rPr sz="2350" spc="-65" dirty="0">
                <a:solidFill>
                  <a:srgbClr val="12C273"/>
                </a:solidFill>
                <a:latin typeface="Arial Black"/>
                <a:cs typeface="Arial Black"/>
              </a:rPr>
              <a:t>CHIRAG</a:t>
            </a:r>
            <a:endParaRPr sz="2350">
              <a:latin typeface="Arial Black"/>
              <a:cs typeface="Arial Black"/>
            </a:endParaRPr>
          </a:p>
          <a:p>
            <a:pPr marL="12700">
              <a:lnSpc>
                <a:spcPct val="100000"/>
              </a:lnSpc>
              <a:spcBef>
                <a:spcPts val="1155"/>
              </a:spcBef>
            </a:pPr>
            <a:r>
              <a:rPr sz="2650" spc="-70" dirty="0">
                <a:solidFill>
                  <a:srgbClr val="FFFFFF"/>
                </a:solidFill>
                <a:latin typeface="Lucida Sans Unicode"/>
                <a:cs typeface="Lucida Sans Unicode"/>
              </a:rPr>
              <a:t>LOGIC</a:t>
            </a:r>
            <a:r>
              <a:rPr sz="2650" spc="-135" dirty="0">
                <a:solidFill>
                  <a:srgbClr val="FFFFFF"/>
                </a:solidFill>
                <a:latin typeface="Lucida Sans Unicode"/>
                <a:cs typeface="Lucida Sans Unicode"/>
              </a:rPr>
              <a:t> </a:t>
            </a:r>
            <a:r>
              <a:rPr sz="2650" spc="-10" dirty="0">
                <a:solidFill>
                  <a:srgbClr val="FFFFFF"/>
                </a:solidFill>
                <a:latin typeface="Lucida Sans Unicode"/>
                <a:cs typeface="Lucida Sans Unicode"/>
              </a:rPr>
              <a:t>BUILDER</a:t>
            </a:r>
            <a:endParaRPr sz="2650">
              <a:latin typeface="Lucida Sans Unicode"/>
              <a:cs typeface="Lucida Sans Unicod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720" cy="10287000"/>
            <a:chOff x="0" y="0"/>
            <a:chExt cx="5760720" cy="10287000"/>
          </a:xfrm>
        </p:grpSpPr>
        <p:pic>
          <p:nvPicPr>
            <p:cNvPr id="3" name="object 3"/>
            <p:cNvPicPr/>
            <p:nvPr/>
          </p:nvPicPr>
          <p:blipFill>
            <a:blip r:embed="rId2" cstate="print"/>
            <a:stretch>
              <a:fillRect/>
            </a:stretch>
          </p:blipFill>
          <p:spPr>
            <a:xfrm>
              <a:off x="2448306" y="0"/>
              <a:ext cx="3312413" cy="5184647"/>
            </a:xfrm>
            <a:prstGeom prst="rect">
              <a:avLst/>
            </a:prstGeom>
          </p:spPr>
        </p:pic>
        <p:pic>
          <p:nvPicPr>
            <p:cNvPr id="4" name="object 4"/>
            <p:cNvPicPr/>
            <p:nvPr/>
          </p:nvPicPr>
          <p:blipFill>
            <a:blip r:embed="rId3" cstate="print"/>
            <a:stretch>
              <a:fillRect/>
            </a:stretch>
          </p:blipFill>
          <p:spPr>
            <a:xfrm>
              <a:off x="0" y="0"/>
              <a:ext cx="2747272" cy="10286999"/>
            </a:xfrm>
            <a:prstGeom prst="rect">
              <a:avLst/>
            </a:prstGeom>
          </p:spPr>
        </p:pic>
        <p:pic>
          <p:nvPicPr>
            <p:cNvPr id="5" name="object 5"/>
            <p:cNvPicPr/>
            <p:nvPr/>
          </p:nvPicPr>
          <p:blipFill>
            <a:blip r:embed="rId4" cstate="print"/>
            <a:stretch>
              <a:fillRect/>
            </a:stretch>
          </p:blipFill>
          <p:spPr>
            <a:xfrm>
              <a:off x="2331972" y="5184648"/>
              <a:ext cx="3428747" cy="2633471"/>
            </a:xfrm>
            <a:prstGeom prst="rect">
              <a:avLst/>
            </a:prstGeom>
          </p:spPr>
        </p:pic>
        <p:pic>
          <p:nvPicPr>
            <p:cNvPr id="6" name="object 6"/>
            <p:cNvPicPr/>
            <p:nvPr/>
          </p:nvPicPr>
          <p:blipFill>
            <a:blip r:embed="rId5" cstate="print"/>
            <a:stretch>
              <a:fillRect/>
            </a:stretch>
          </p:blipFill>
          <p:spPr>
            <a:xfrm>
              <a:off x="2648449" y="7818120"/>
              <a:ext cx="3112270" cy="2468879"/>
            </a:xfrm>
            <a:prstGeom prst="rect">
              <a:avLst/>
            </a:prstGeom>
          </p:spPr>
        </p:pic>
        <p:pic>
          <p:nvPicPr>
            <p:cNvPr id="7" name="object 7"/>
            <p:cNvPicPr/>
            <p:nvPr/>
          </p:nvPicPr>
          <p:blipFill>
            <a:blip r:embed="rId6" cstate="print"/>
            <a:stretch>
              <a:fillRect/>
            </a:stretch>
          </p:blipFill>
          <p:spPr>
            <a:xfrm>
              <a:off x="2304288" y="0"/>
              <a:ext cx="576071" cy="10286999"/>
            </a:xfrm>
            <a:prstGeom prst="rect">
              <a:avLst/>
            </a:prstGeom>
          </p:spPr>
        </p:pic>
      </p:grpSp>
      <p:pic>
        <p:nvPicPr>
          <p:cNvPr id="8" name="object 8"/>
          <p:cNvPicPr/>
          <p:nvPr/>
        </p:nvPicPr>
        <p:blipFill>
          <a:blip r:embed="rId7" cstate="print"/>
          <a:stretch>
            <a:fillRect/>
          </a:stretch>
        </p:blipFill>
        <p:spPr>
          <a:xfrm>
            <a:off x="10943914" y="0"/>
            <a:ext cx="7344084" cy="1302937"/>
          </a:xfrm>
          <a:prstGeom prst="rect">
            <a:avLst/>
          </a:prstGeom>
        </p:spPr>
      </p:pic>
      <p:sp>
        <p:nvSpPr>
          <p:cNvPr id="9" name="object 9"/>
          <p:cNvSpPr txBox="1">
            <a:spLocks noGrp="1"/>
          </p:cNvSpPr>
          <p:nvPr>
            <p:ph type="title"/>
          </p:nvPr>
        </p:nvSpPr>
        <p:spPr>
          <a:xfrm>
            <a:off x="7512782" y="1703245"/>
            <a:ext cx="6736617" cy="1166986"/>
          </a:xfrm>
          <a:prstGeom prst="rect">
            <a:avLst/>
          </a:prstGeom>
        </p:spPr>
        <p:txBody>
          <a:bodyPr vert="horz" wrap="square" lIns="0" tIns="12700" rIns="0" bIns="0" rtlCol="0">
            <a:spAutoFit/>
          </a:bodyPr>
          <a:lstStyle/>
          <a:p>
            <a:pPr marL="12700">
              <a:lnSpc>
                <a:spcPct val="100000"/>
              </a:lnSpc>
              <a:spcBef>
                <a:spcPts val="100"/>
              </a:spcBef>
            </a:pPr>
            <a:r>
              <a:rPr dirty="0">
                <a:solidFill>
                  <a:srgbClr val="FFFFFF"/>
                </a:solidFill>
              </a:rPr>
              <a:t>APPLICATIONS</a:t>
            </a:r>
          </a:p>
        </p:txBody>
      </p:sp>
      <p:sp>
        <p:nvSpPr>
          <p:cNvPr id="10" name="object 10"/>
          <p:cNvSpPr/>
          <p:nvPr/>
        </p:nvSpPr>
        <p:spPr>
          <a:xfrm>
            <a:off x="7525483" y="3827209"/>
            <a:ext cx="800100" cy="800100"/>
          </a:xfrm>
          <a:custGeom>
            <a:avLst/>
            <a:gdLst/>
            <a:ahLst/>
            <a:cxnLst/>
            <a:rect l="l" t="t" r="r" b="b"/>
            <a:pathLst>
              <a:path w="800100" h="800100">
                <a:moveTo>
                  <a:pt x="400049" y="800099"/>
                </a:moveTo>
                <a:lnTo>
                  <a:pt x="353395" y="797408"/>
                </a:lnTo>
                <a:lnTo>
                  <a:pt x="308322" y="789534"/>
                </a:lnTo>
                <a:lnTo>
                  <a:pt x="265129" y="776777"/>
                </a:lnTo>
                <a:lnTo>
                  <a:pt x="224118" y="759438"/>
                </a:lnTo>
                <a:lnTo>
                  <a:pt x="185587" y="737816"/>
                </a:lnTo>
                <a:lnTo>
                  <a:pt x="149839" y="712213"/>
                </a:lnTo>
                <a:lnTo>
                  <a:pt x="117171" y="682928"/>
                </a:lnTo>
                <a:lnTo>
                  <a:pt x="87886" y="650260"/>
                </a:lnTo>
                <a:lnTo>
                  <a:pt x="62282" y="614512"/>
                </a:lnTo>
                <a:lnTo>
                  <a:pt x="40661" y="575981"/>
                </a:lnTo>
                <a:lnTo>
                  <a:pt x="23322" y="534970"/>
                </a:lnTo>
                <a:lnTo>
                  <a:pt x="10565" y="491777"/>
                </a:lnTo>
                <a:lnTo>
                  <a:pt x="2691" y="446704"/>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446704" y="2691"/>
                </a:lnTo>
                <a:lnTo>
                  <a:pt x="491777" y="10565"/>
                </a:lnTo>
                <a:lnTo>
                  <a:pt x="534970" y="23322"/>
                </a:lnTo>
                <a:lnTo>
                  <a:pt x="575981" y="40661"/>
                </a:lnTo>
                <a:lnTo>
                  <a:pt x="614512" y="62282"/>
                </a:lnTo>
                <a:lnTo>
                  <a:pt x="650260" y="87886"/>
                </a:lnTo>
                <a:lnTo>
                  <a:pt x="682928" y="117171"/>
                </a:lnTo>
                <a:lnTo>
                  <a:pt x="712213" y="149839"/>
                </a:lnTo>
                <a:lnTo>
                  <a:pt x="737816" y="185587"/>
                </a:lnTo>
                <a:lnTo>
                  <a:pt x="759438" y="224118"/>
                </a:lnTo>
                <a:lnTo>
                  <a:pt x="776777" y="265129"/>
                </a:lnTo>
                <a:lnTo>
                  <a:pt x="789534" y="308322"/>
                </a:lnTo>
                <a:lnTo>
                  <a:pt x="797408" y="353395"/>
                </a:lnTo>
                <a:lnTo>
                  <a:pt x="800099" y="400049"/>
                </a:lnTo>
                <a:lnTo>
                  <a:pt x="797408" y="446704"/>
                </a:lnTo>
                <a:lnTo>
                  <a:pt x="789534" y="491777"/>
                </a:lnTo>
                <a:lnTo>
                  <a:pt x="776777" y="534970"/>
                </a:lnTo>
                <a:lnTo>
                  <a:pt x="759438" y="575981"/>
                </a:lnTo>
                <a:lnTo>
                  <a:pt x="737816" y="614512"/>
                </a:lnTo>
                <a:lnTo>
                  <a:pt x="712213" y="650260"/>
                </a:lnTo>
                <a:lnTo>
                  <a:pt x="682928" y="682928"/>
                </a:lnTo>
                <a:lnTo>
                  <a:pt x="650260" y="712213"/>
                </a:lnTo>
                <a:lnTo>
                  <a:pt x="614512" y="737816"/>
                </a:lnTo>
                <a:lnTo>
                  <a:pt x="575981" y="759438"/>
                </a:lnTo>
                <a:lnTo>
                  <a:pt x="534970" y="776777"/>
                </a:lnTo>
                <a:lnTo>
                  <a:pt x="491777" y="789534"/>
                </a:lnTo>
                <a:lnTo>
                  <a:pt x="446704" y="797408"/>
                </a:lnTo>
                <a:lnTo>
                  <a:pt x="400049" y="800099"/>
                </a:lnTo>
                <a:close/>
              </a:path>
            </a:pathLst>
          </a:custGeom>
          <a:solidFill>
            <a:srgbClr val="12C273"/>
          </a:solidFill>
        </p:spPr>
        <p:txBody>
          <a:bodyPr wrap="square" lIns="0" tIns="0" rIns="0" bIns="0" rtlCol="0"/>
          <a:lstStyle/>
          <a:p>
            <a:endParaRPr/>
          </a:p>
        </p:txBody>
      </p:sp>
      <p:sp>
        <p:nvSpPr>
          <p:cNvPr id="11" name="object 11"/>
          <p:cNvSpPr txBox="1"/>
          <p:nvPr/>
        </p:nvSpPr>
        <p:spPr>
          <a:xfrm>
            <a:off x="7816095" y="3995280"/>
            <a:ext cx="217804" cy="429895"/>
          </a:xfrm>
          <a:prstGeom prst="rect">
            <a:avLst/>
          </a:prstGeom>
        </p:spPr>
        <p:txBody>
          <a:bodyPr vert="horz" wrap="square" lIns="0" tIns="12700" rIns="0" bIns="0" rtlCol="0">
            <a:spAutoFit/>
          </a:bodyPr>
          <a:lstStyle/>
          <a:p>
            <a:pPr marL="12700">
              <a:lnSpc>
                <a:spcPct val="100000"/>
              </a:lnSpc>
              <a:spcBef>
                <a:spcPts val="100"/>
              </a:spcBef>
            </a:pPr>
            <a:r>
              <a:rPr sz="2650" dirty="0">
                <a:solidFill>
                  <a:srgbClr val="FFFFFF"/>
                </a:solidFill>
                <a:latin typeface="Arial Black"/>
                <a:cs typeface="Arial Black"/>
              </a:rPr>
              <a:t>1</a:t>
            </a:r>
            <a:endParaRPr sz="2650">
              <a:latin typeface="Arial Black"/>
              <a:cs typeface="Arial Black"/>
            </a:endParaRPr>
          </a:p>
        </p:txBody>
      </p:sp>
      <p:sp>
        <p:nvSpPr>
          <p:cNvPr id="12" name="object 12"/>
          <p:cNvSpPr txBox="1"/>
          <p:nvPr/>
        </p:nvSpPr>
        <p:spPr>
          <a:xfrm>
            <a:off x="8690148" y="3831898"/>
            <a:ext cx="3365500" cy="730250"/>
          </a:xfrm>
          <a:prstGeom prst="rect">
            <a:avLst/>
          </a:prstGeom>
        </p:spPr>
        <p:txBody>
          <a:bodyPr vert="horz" wrap="square" lIns="0" tIns="12700" rIns="0" bIns="0" rtlCol="0">
            <a:spAutoFit/>
          </a:bodyPr>
          <a:lstStyle/>
          <a:p>
            <a:pPr marL="12700" marR="5080">
              <a:lnSpc>
                <a:spcPct val="115599"/>
              </a:lnSpc>
              <a:spcBef>
                <a:spcPts val="100"/>
              </a:spcBef>
            </a:pPr>
            <a:r>
              <a:rPr sz="2000" dirty="0">
                <a:solidFill>
                  <a:srgbClr val="FFFFFF"/>
                </a:solidFill>
                <a:latin typeface="Lucida Sans Unicode"/>
                <a:cs typeface="Lucida Sans Unicode"/>
              </a:rPr>
              <a:t>ACCEPTS AND SAVES USERS' DATA.</a:t>
            </a:r>
            <a:endParaRPr sz="2000">
              <a:latin typeface="Lucida Sans Unicode"/>
              <a:cs typeface="Lucida Sans Unicode"/>
            </a:endParaRPr>
          </a:p>
        </p:txBody>
      </p:sp>
      <p:sp>
        <p:nvSpPr>
          <p:cNvPr id="13" name="object 13"/>
          <p:cNvSpPr/>
          <p:nvPr/>
        </p:nvSpPr>
        <p:spPr>
          <a:xfrm>
            <a:off x="12661748" y="3827209"/>
            <a:ext cx="800100" cy="800100"/>
          </a:xfrm>
          <a:custGeom>
            <a:avLst/>
            <a:gdLst/>
            <a:ahLst/>
            <a:cxnLst/>
            <a:rect l="l" t="t" r="r" b="b"/>
            <a:pathLst>
              <a:path w="800100" h="800100">
                <a:moveTo>
                  <a:pt x="400049" y="800099"/>
                </a:moveTo>
                <a:lnTo>
                  <a:pt x="353395" y="797408"/>
                </a:lnTo>
                <a:lnTo>
                  <a:pt x="308322" y="789534"/>
                </a:lnTo>
                <a:lnTo>
                  <a:pt x="265129" y="776777"/>
                </a:lnTo>
                <a:lnTo>
                  <a:pt x="224118" y="759438"/>
                </a:lnTo>
                <a:lnTo>
                  <a:pt x="185587" y="737816"/>
                </a:lnTo>
                <a:lnTo>
                  <a:pt x="149839" y="712213"/>
                </a:lnTo>
                <a:lnTo>
                  <a:pt x="117171" y="682928"/>
                </a:lnTo>
                <a:lnTo>
                  <a:pt x="87886" y="650260"/>
                </a:lnTo>
                <a:lnTo>
                  <a:pt x="62282" y="614512"/>
                </a:lnTo>
                <a:lnTo>
                  <a:pt x="40661" y="575981"/>
                </a:lnTo>
                <a:lnTo>
                  <a:pt x="23322" y="534970"/>
                </a:lnTo>
                <a:lnTo>
                  <a:pt x="10565" y="491777"/>
                </a:lnTo>
                <a:lnTo>
                  <a:pt x="2691" y="446704"/>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446704" y="2691"/>
                </a:lnTo>
                <a:lnTo>
                  <a:pt x="491777" y="10565"/>
                </a:lnTo>
                <a:lnTo>
                  <a:pt x="534970" y="23322"/>
                </a:lnTo>
                <a:lnTo>
                  <a:pt x="575981" y="40661"/>
                </a:lnTo>
                <a:lnTo>
                  <a:pt x="614512" y="62282"/>
                </a:lnTo>
                <a:lnTo>
                  <a:pt x="650260" y="87886"/>
                </a:lnTo>
                <a:lnTo>
                  <a:pt x="682928" y="117171"/>
                </a:lnTo>
                <a:lnTo>
                  <a:pt x="712213" y="149839"/>
                </a:lnTo>
                <a:lnTo>
                  <a:pt x="737816" y="185587"/>
                </a:lnTo>
                <a:lnTo>
                  <a:pt x="759438" y="224118"/>
                </a:lnTo>
                <a:lnTo>
                  <a:pt x="776777" y="265129"/>
                </a:lnTo>
                <a:lnTo>
                  <a:pt x="789534" y="308322"/>
                </a:lnTo>
                <a:lnTo>
                  <a:pt x="797408" y="353395"/>
                </a:lnTo>
                <a:lnTo>
                  <a:pt x="800099" y="400049"/>
                </a:lnTo>
                <a:lnTo>
                  <a:pt x="797408" y="446704"/>
                </a:lnTo>
                <a:lnTo>
                  <a:pt x="789534" y="491777"/>
                </a:lnTo>
                <a:lnTo>
                  <a:pt x="776777" y="534970"/>
                </a:lnTo>
                <a:lnTo>
                  <a:pt x="759438" y="575981"/>
                </a:lnTo>
                <a:lnTo>
                  <a:pt x="737816" y="614512"/>
                </a:lnTo>
                <a:lnTo>
                  <a:pt x="712213" y="650260"/>
                </a:lnTo>
                <a:lnTo>
                  <a:pt x="682928" y="682928"/>
                </a:lnTo>
                <a:lnTo>
                  <a:pt x="650260" y="712213"/>
                </a:lnTo>
                <a:lnTo>
                  <a:pt x="614512" y="737816"/>
                </a:lnTo>
                <a:lnTo>
                  <a:pt x="575981" y="759438"/>
                </a:lnTo>
                <a:lnTo>
                  <a:pt x="534970" y="776777"/>
                </a:lnTo>
                <a:lnTo>
                  <a:pt x="491777" y="789534"/>
                </a:lnTo>
                <a:lnTo>
                  <a:pt x="446704" y="797408"/>
                </a:lnTo>
                <a:lnTo>
                  <a:pt x="400049" y="800099"/>
                </a:lnTo>
                <a:close/>
              </a:path>
            </a:pathLst>
          </a:custGeom>
          <a:solidFill>
            <a:srgbClr val="12C273"/>
          </a:solidFill>
        </p:spPr>
        <p:txBody>
          <a:bodyPr wrap="square" lIns="0" tIns="0" rIns="0" bIns="0" rtlCol="0"/>
          <a:lstStyle/>
          <a:p>
            <a:endParaRPr/>
          </a:p>
        </p:txBody>
      </p:sp>
      <p:sp>
        <p:nvSpPr>
          <p:cNvPr id="14" name="object 14"/>
          <p:cNvSpPr txBox="1"/>
          <p:nvPr/>
        </p:nvSpPr>
        <p:spPr>
          <a:xfrm>
            <a:off x="12952360" y="3995280"/>
            <a:ext cx="217804" cy="429895"/>
          </a:xfrm>
          <a:prstGeom prst="rect">
            <a:avLst/>
          </a:prstGeom>
        </p:spPr>
        <p:txBody>
          <a:bodyPr vert="horz" wrap="square" lIns="0" tIns="12700" rIns="0" bIns="0" rtlCol="0">
            <a:spAutoFit/>
          </a:bodyPr>
          <a:lstStyle/>
          <a:p>
            <a:pPr marL="12700">
              <a:lnSpc>
                <a:spcPct val="100000"/>
              </a:lnSpc>
              <a:spcBef>
                <a:spcPts val="100"/>
              </a:spcBef>
            </a:pPr>
            <a:r>
              <a:rPr sz="2650" dirty="0">
                <a:solidFill>
                  <a:srgbClr val="FFFFFF"/>
                </a:solidFill>
                <a:latin typeface="Arial Black"/>
                <a:cs typeface="Arial Black"/>
              </a:rPr>
              <a:t>2</a:t>
            </a:r>
            <a:endParaRPr sz="2650">
              <a:latin typeface="Arial Black"/>
              <a:cs typeface="Arial Black"/>
            </a:endParaRPr>
          </a:p>
        </p:txBody>
      </p:sp>
      <p:sp>
        <p:nvSpPr>
          <p:cNvPr id="15" name="object 15"/>
          <p:cNvSpPr txBox="1"/>
          <p:nvPr/>
        </p:nvSpPr>
        <p:spPr>
          <a:xfrm>
            <a:off x="13826414" y="3830635"/>
            <a:ext cx="2518410" cy="1358900"/>
          </a:xfrm>
          <a:prstGeom prst="rect">
            <a:avLst/>
          </a:prstGeom>
        </p:spPr>
        <p:txBody>
          <a:bodyPr vert="horz" wrap="square" lIns="0" tIns="12700" rIns="0" bIns="0" rtlCol="0">
            <a:spAutoFit/>
          </a:bodyPr>
          <a:lstStyle/>
          <a:p>
            <a:pPr marL="12700" marR="5080">
              <a:lnSpc>
                <a:spcPct val="115100"/>
              </a:lnSpc>
              <a:spcBef>
                <a:spcPts val="100"/>
              </a:spcBef>
            </a:pPr>
            <a:r>
              <a:rPr sz="1900" dirty="0">
                <a:solidFill>
                  <a:srgbClr val="FFFFFF"/>
                </a:solidFill>
                <a:latin typeface="Lucida Sans Unicode"/>
                <a:cs typeface="Lucida Sans Unicode"/>
              </a:rPr>
              <a:t>PROVIDES REQUIRED INFORMATION OF ALL THE AVAILABLE MEDICINES.</a:t>
            </a:r>
            <a:endParaRPr sz="1900">
              <a:latin typeface="Lucida Sans Unicode"/>
              <a:cs typeface="Lucida Sans Unicode"/>
            </a:endParaRPr>
          </a:p>
        </p:txBody>
      </p:sp>
      <p:sp>
        <p:nvSpPr>
          <p:cNvPr id="16" name="object 16"/>
          <p:cNvSpPr/>
          <p:nvPr/>
        </p:nvSpPr>
        <p:spPr>
          <a:xfrm>
            <a:off x="7525483" y="6028987"/>
            <a:ext cx="800100" cy="800100"/>
          </a:xfrm>
          <a:custGeom>
            <a:avLst/>
            <a:gdLst/>
            <a:ahLst/>
            <a:cxnLst/>
            <a:rect l="l" t="t" r="r" b="b"/>
            <a:pathLst>
              <a:path w="800100" h="800100">
                <a:moveTo>
                  <a:pt x="400049" y="800099"/>
                </a:moveTo>
                <a:lnTo>
                  <a:pt x="353395" y="797408"/>
                </a:lnTo>
                <a:lnTo>
                  <a:pt x="308322" y="789534"/>
                </a:lnTo>
                <a:lnTo>
                  <a:pt x="265129" y="776777"/>
                </a:lnTo>
                <a:lnTo>
                  <a:pt x="224118" y="759438"/>
                </a:lnTo>
                <a:lnTo>
                  <a:pt x="185587" y="737816"/>
                </a:lnTo>
                <a:lnTo>
                  <a:pt x="149839" y="712213"/>
                </a:lnTo>
                <a:lnTo>
                  <a:pt x="117171" y="682928"/>
                </a:lnTo>
                <a:lnTo>
                  <a:pt x="87886" y="650260"/>
                </a:lnTo>
                <a:lnTo>
                  <a:pt x="62282" y="614512"/>
                </a:lnTo>
                <a:lnTo>
                  <a:pt x="40661" y="575981"/>
                </a:lnTo>
                <a:lnTo>
                  <a:pt x="23322" y="534970"/>
                </a:lnTo>
                <a:lnTo>
                  <a:pt x="10565" y="491777"/>
                </a:lnTo>
                <a:lnTo>
                  <a:pt x="2691" y="446704"/>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446704" y="2691"/>
                </a:lnTo>
                <a:lnTo>
                  <a:pt x="491777" y="10565"/>
                </a:lnTo>
                <a:lnTo>
                  <a:pt x="534970" y="23322"/>
                </a:lnTo>
                <a:lnTo>
                  <a:pt x="575981" y="40661"/>
                </a:lnTo>
                <a:lnTo>
                  <a:pt x="614512" y="62282"/>
                </a:lnTo>
                <a:lnTo>
                  <a:pt x="650260" y="87886"/>
                </a:lnTo>
                <a:lnTo>
                  <a:pt x="682928" y="117171"/>
                </a:lnTo>
                <a:lnTo>
                  <a:pt x="712213" y="149839"/>
                </a:lnTo>
                <a:lnTo>
                  <a:pt x="737816" y="185587"/>
                </a:lnTo>
                <a:lnTo>
                  <a:pt x="759438" y="224118"/>
                </a:lnTo>
                <a:lnTo>
                  <a:pt x="776777" y="265129"/>
                </a:lnTo>
                <a:lnTo>
                  <a:pt x="789534" y="308322"/>
                </a:lnTo>
                <a:lnTo>
                  <a:pt x="797408" y="353395"/>
                </a:lnTo>
                <a:lnTo>
                  <a:pt x="800099" y="400049"/>
                </a:lnTo>
                <a:lnTo>
                  <a:pt x="797408" y="446704"/>
                </a:lnTo>
                <a:lnTo>
                  <a:pt x="789534" y="491777"/>
                </a:lnTo>
                <a:lnTo>
                  <a:pt x="776777" y="534970"/>
                </a:lnTo>
                <a:lnTo>
                  <a:pt x="759438" y="575981"/>
                </a:lnTo>
                <a:lnTo>
                  <a:pt x="737816" y="614512"/>
                </a:lnTo>
                <a:lnTo>
                  <a:pt x="712213" y="650260"/>
                </a:lnTo>
                <a:lnTo>
                  <a:pt x="682928" y="682928"/>
                </a:lnTo>
                <a:lnTo>
                  <a:pt x="650260" y="712213"/>
                </a:lnTo>
                <a:lnTo>
                  <a:pt x="614512" y="737816"/>
                </a:lnTo>
                <a:lnTo>
                  <a:pt x="575981" y="759438"/>
                </a:lnTo>
                <a:lnTo>
                  <a:pt x="534970" y="776777"/>
                </a:lnTo>
                <a:lnTo>
                  <a:pt x="491777" y="789534"/>
                </a:lnTo>
                <a:lnTo>
                  <a:pt x="446704" y="797408"/>
                </a:lnTo>
                <a:lnTo>
                  <a:pt x="400049" y="800099"/>
                </a:lnTo>
                <a:close/>
              </a:path>
            </a:pathLst>
          </a:custGeom>
          <a:solidFill>
            <a:srgbClr val="12C273"/>
          </a:solidFill>
        </p:spPr>
        <p:txBody>
          <a:bodyPr wrap="square" lIns="0" tIns="0" rIns="0" bIns="0" rtlCol="0"/>
          <a:lstStyle/>
          <a:p>
            <a:endParaRPr/>
          </a:p>
        </p:txBody>
      </p:sp>
      <p:sp>
        <p:nvSpPr>
          <p:cNvPr id="17" name="object 17"/>
          <p:cNvSpPr txBox="1"/>
          <p:nvPr/>
        </p:nvSpPr>
        <p:spPr>
          <a:xfrm>
            <a:off x="7816095" y="6197058"/>
            <a:ext cx="217804" cy="429895"/>
          </a:xfrm>
          <a:prstGeom prst="rect">
            <a:avLst/>
          </a:prstGeom>
        </p:spPr>
        <p:txBody>
          <a:bodyPr vert="horz" wrap="square" lIns="0" tIns="12700" rIns="0" bIns="0" rtlCol="0">
            <a:spAutoFit/>
          </a:bodyPr>
          <a:lstStyle/>
          <a:p>
            <a:pPr marL="12700">
              <a:lnSpc>
                <a:spcPct val="100000"/>
              </a:lnSpc>
              <a:spcBef>
                <a:spcPts val="100"/>
              </a:spcBef>
            </a:pPr>
            <a:r>
              <a:rPr sz="2650" dirty="0">
                <a:solidFill>
                  <a:srgbClr val="FFFFFF"/>
                </a:solidFill>
                <a:latin typeface="Arial Black"/>
                <a:cs typeface="Arial Black"/>
              </a:rPr>
              <a:t>3</a:t>
            </a:r>
            <a:endParaRPr sz="2650">
              <a:latin typeface="Arial Black"/>
              <a:cs typeface="Arial Black"/>
            </a:endParaRPr>
          </a:p>
        </p:txBody>
      </p:sp>
      <p:sp>
        <p:nvSpPr>
          <p:cNvPr id="18" name="object 18"/>
          <p:cNvSpPr txBox="1"/>
          <p:nvPr/>
        </p:nvSpPr>
        <p:spPr>
          <a:xfrm>
            <a:off x="8690148" y="6033676"/>
            <a:ext cx="2600325" cy="1435100"/>
          </a:xfrm>
          <a:prstGeom prst="rect">
            <a:avLst/>
          </a:prstGeom>
        </p:spPr>
        <p:txBody>
          <a:bodyPr vert="horz" wrap="square" lIns="0" tIns="12700" rIns="0" bIns="0" rtlCol="0">
            <a:spAutoFit/>
          </a:bodyPr>
          <a:lstStyle/>
          <a:p>
            <a:pPr marL="12700" marR="5080">
              <a:lnSpc>
                <a:spcPct val="115599"/>
              </a:lnSpc>
              <a:spcBef>
                <a:spcPts val="100"/>
              </a:spcBef>
            </a:pPr>
            <a:r>
              <a:rPr sz="2000" dirty="0">
                <a:solidFill>
                  <a:srgbClr val="FFFFFF"/>
                </a:solidFill>
                <a:latin typeface="Lucida Sans Unicode"/>
                <a:cs typeface="Lucida Sans Unicode"/>
              </a:rPr>
              <a:t>CREATES AND SAVES MEDICAL HISTORY OF USER FOR BETTER ANALYSIS.</a:t>
            </a:r>
            <a:endParaRPr sz="2000">
              <a:latin typeface="Lucida Sans Unicode"/>
              <a:cs typeface="Lucida Sans Unicode"/>
            </a:endParaRPr>
          </a:p>
        </p:txBody>
      </p:sp>
      <p:sp>
        <p:nvSpPr>
          <p:cNvPr id="19" name="object 19"/>
          <p:cNvSpPr/>
          <p:nvPr/>
        </p:nvSpPr>
        <p:spPr>
          <a:xfrm>
            <a:off x="12661748" y="6028987"/>
            <a:ext cx="800100" cy="800100"/>
          </a:xfrm>
          <a:custGeom>
            <a:avLst/>
            <a:gdLst/>
            <a:ahLst/>
            <a:cxnLst/>
            <a:rect l="l" t="t" r="r" b="b"/>
            <a:pathLst>
              <a:path w="800100" h="800100">
                <a:moveTo>
                  <a:pt x="400049" y="800099"/>
                </a:moveTo>
                <a:lnTo>
                  <a:pt x="353395" y="797408"/>
                </a:lnTo>
                <a:lnTo>
                  <a:pt x="308322" y="789534"/>
                </a:lnTo>
                <a:lnTo>
                  <a:pt x="265129" y="776777"/>
                </a:lnTo>
                <a:lnTo>
                  <a:pt x="224118" y="759438"/>
                </a:lnTo>
                <a:lnTo>
                  <a:pt x="185587" y="737816"/>
                </a:lnTo>
                <a:lnTo>
                  <a:pt x="149839" y="712213"/>
                </a:lnTo>
                <a:lnTo>
                  <a:pt x="117171" y="682928"/>
                </a:lnTo>
                <a:lnTo>
                  <a:pt x="87886" y="650260"/>
                </a:lnTo>
                <a:lnTo>
                  <a:pt x="62282" y="614512"/>
                </a:lnTo>
                <a:lnTo>
                  <a:pt x="40661" y="575981"/>
                </a:lnTo>
                <a:lnTo>
                  <a:pt x="23322" y="534970"/>
                </a:lnTo>
                <a:lnTo>
                  <a:pt x="10565" y="491777"/>
                </a:lnTo>
                <a:lnTo>
                  <a:pt x="2691" y="446704"/>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446704" y="2691"/>
                </a:lnTo>
                <a:lnTo>
                  <a:pt x="491777" y="10565"/>
                </a:lnTo>
                <a:lnTo>
                  <a:pt x="534970" y="23322"/>
                </a:lnTo>
                <a:lnTo>
                  <a:pt x="575981" y="40661"/>
                </a:lnTo>
                <a:lnTo>
                  <a:pt x="614512" y="62282"/>
                </a:lnTo>
                <a:lnTo>
                  <a:pt x="650260" y="87886"/>
                </a:lnTo>
                <a:lnTo>
                  <a:pt x="682928" y="117171"/>
                </a:lnTo>
                <a:lnTo>
                  <a:pt x="712213" y="149839"/>
                </a:lnTo>
                <a:lnTo>
                  <a:pt x="737816" y="185587"/>
                </a:lnTo>
                <a:lnTo>
                  <a:pt x="759438" y="224118"/>
                </a:lnTo>
                <a:lnTo>
                  <a:pt x="776777" y="265129"/>
                </a:lnTo>
                <a:lnTo>
                  <a:pt x="789534" y="308322"/>
                </a:lnTo>
                <a:lnTo>
                  <a:pt x="797408" y="353395"/>
                </a:lnTo>
                <a:lnTo>
                  <a:pt x="800099" y="400049"/>
                </a:lnTo>
                <a:lnTo>
                  <a:pt x="797408" y="446704"/>
                </a:lnTo>
                <a:lnTo>
                  <a:pt x="789534" y="491777"/>
                </a:lnTo>
                <a:lnTo>
                  <a:pt x="776777" y="534970"/>
                </a:lnTo>
                <a:lnTo>
                  <a:pt x="759438" y="575981"/>
                </a:lnTo>
                <a:lnTo>
                  <a:pt x="737816" y="614512"/>
                </a:lnTo>
                <a:lnTo>
                  <a:pt x="712213" y="650260"/>
                </a:lnTo>
                <a:lnTo>
                  <a:pt x="682928" y="682928"/>
                </a:lnTo>
                <a:lnTo>
                  <a:pt x="650260" y="712213"/>
                </a:lnTo>
                <a:lnTo>
                  <a:pt x="614512" y="737816"/>
                </a:lnTo>
                <a:lnTo>
                  <a:pt x="575981" y="759438"/>
                </a:lnTo>
                <a:lnTo>
                  <a:pt x="534970" y="776777"/>
                </a:lnTo>
                <a:lnTo>
                  <a:pt x="491777" y="789534"/>
                </a:lnTo>
                <a:lnTo>
                  <a:pt x="446704" y="797408"/>
                </a:lnTo>
                <a:lnTo>
                  <a:pt x="400049" y="800099"/>
                </a:lnTo>
                <a:close/>
              </a:path>
            </a:pathLst>
          </a:custGeom>
          <a:solidFill>
            <a:srgbClr val="12C273"/>
          </a:solidFill>
        </p:spPr>
        <p:txBody>
          <a:bodyPr wrap="square" lIns="0" tIns="0" rIns="0" bIns="0" rtlCol="0"/>
          <a:lstStyle/>
          <a:p>
            <a:endParaRPr/>
          </a:p>
        </p:txBody>
      </p:sp>
      <p:sp>
        <p:nvSpPr>
          <p:cNvPr id="20" name="object 20"/>
          <p:cNvSpPr txBox="1"/>
          <p:nvPr/>
        </p:nvSpPr>
        <p:spPr>
          <a:xfrm>
            <a:off x="12952360" y="6197058"/>
            <a:ext cx="217804" cy="429895"/>
          </a:xfrm>
          <a:prstGeom prst="rect">
            <a:avLst/>
          </a:prstGeom>
        </p:spPr>
        <p:txBody>
          <a:bodyPr vert="horz" wrap="square" lIns="0" tIns="12700" rIns="0" bIns="0" rtlCol="0">
            <a:spAutoFit/>
          </a:bodyPr>
          <a:lstStyle/>
          <a:p>
            <a:pPr marL="12700">
              <a:lnSpc>
                <a:spcPct val="100000"/>
              </a:lnSpc>
              <a:spcBef>
                <a:spcPts val="100"/>
              </a:spcBef>
            </a:pPr>
            <a:r>
              <a:rPr sz="2650" dirty="0">
                <a:solidFill>
                  <a:srgbClr val="FFFFFF"/>
                </a:solidFill>
                <a:latin typeface="Arial Black"/>
                <a:cs typeface="Arial Black"/>
              </a:rPr>
              <a:t>4</a:t>
            </a:r>
            <a:endParaRPr sz="2650">
              <a:latin typeface="Arial Black"/>
              <a:cs typeface="Arial Black"/>
            </a:endParaRPr>
          </a:p>
        </p:txBody>
      </p:sp>
      <p:sp>
        <p:nvSpPr>
          <p:cNvPr id="21" name="object 21"/>
          <p:cNvSpPr txBox="1"/>
          <p:nvPr/>
        </p:nvSpPr>
        <p:spPr>
          <a:xfrm>
            <a:off x="13826414" y="6033676"/>
            <a:ext cx="2813685" cy="1785617"/>
          </a:xfrm>
          <a:prstGeom prst="rect">
            <a:avLst/>
          </a:prstGeom>
        </p:spPr>
        <p:txBody>
          <a:bodyPr vert="horz" wrap="square" lIns="0" tIns="12700" rIns="0" bIns="0" rtlCol="0">
            <a:spAutoFit/>
          </a:bodyPr>
          <a:lstStyle/>
          <a:p>
            <a:pPr marL="12700" marR="5080">
              <a:lnSpc>
                <a:spcPct val="115599"/>
              </a:lnSpc>
              <a:spcBef>
                <a:spcPts val="100"/>
              </a:spcBef>
            </a:pPr>
            <a:r>
              <a:rPr sz="2000" dirty="0">
                <a:solidFill>
                  <a:srgbClr val="FFFFFF"/>
                </a:solidFill>
                <a:latin typeface="Lucida Sans Unicode"/>
                <a:cs typeface="Lucida Sans Unicode"/>
              </a:rPr>
              <a:t>PROVIDES AN ORGANISED INTERFACE TO PROMOTE A USER- FRIENDLY SPACE.</a:t>
            </a:r>
            <a:endParaRPr sz="2000">
              <a:latin typeface="Lucida Sans Unicode"/>
              <a:cs typeface="Lucida Sans Unicode"/>
            </a:endParaRPr>
          </a:p>
        </p:txBody>
      </p:sp>
      <p:grpSp>
        <p:nvGrpSpPr>
          <p:cNvPr id="22" name="object 22"/>
          <p:cNvGrpSpPr/>
          <p:nvPr/>
        </p:nvGrpSpPr>
        <p:grpSpPr>
          <a:xfrm>
            <a:off x="4987713" y="525951"/>
            <a:ext cx="1696085" cy="1695450"/>
            <a:chOff x="4987713" y="525951"/>
            <a:chExt cx="1696085" cy="1695450"/>
          </a:xfrm>
        </p:grpSpPr>
        <p:sp>
          <p:nvSpPr>
            <p:cNvPr id="23" name="object 23"/>
            <p:cNvSpPr/>
            <p:nvPr/>
          </p:nvSpPr>
          <p:spPr>
            <a:xfrm>
              <a:off x="5140383" y="678120"/>
              <a:ext cx="1543050" cy="1543050"/>
            </a:xfrm>
            <a:custGeom>
              <a:avLst/>
              <a:gdLst/>
              <a:ahLst/>
              <a:cxnLst/>
              <a:rect l="l" t="t" r="r" b="b"/>
              <a:pathLst>
                <a:path w="1543050" h="1543050">
                  <a:moveTo>
                    <a:pt x="773944" y="1543049"/>
                  </a:moveTo>
                  <a:lnTo>
                    <a:pt x="769105" y="1543049"/>
                  </a:lnTo>
                  <a:lnTo>
                    <a:pt x="767102" y="1541176"/>
                  </a:lnTo>
                  <a:lnTo>
                    <a:pt x="761413" y="1461849"/>
                  </a:lnTo>
                  <a:lnTo>
                    <a:pt x="755747" y="1390791"/>
                  </a:lnTo>
                  <a:lnTo>
                    <a:pt x="749722" y="1325326"/>
                  </a:lnTo>
                  <a:lnTo>
                    <a:pt x="743125" y="1265192"/>
                  </a:lnTo>
                  <a:lnTo>
                    <a:pt x="735742" y="1210123"/>
                  </a:lnTo>
                  <a:lnTo>
                    <a:pt x="727360" y="1159856"/>
                  </a:lnTo>
                  <a:lnTo>
                    <a:pt x="717765" y="1114127"/>
                  </a:lnTo>
                  <a:lnTo>
                    <a:pt x="706746" y="1072671"/>
                  </a:lnTo>
                  <a:lnTo>
                    <a:pt x="694087" y="1035224"/>
                  </a:lnTo>
                  <a:lnTo>
                    <a:pt x="663000" y="971302"/>
                  </a:lnTo>
                  <a:lnTo>
                    <a:pt x="622799" y="920247"/>
                  </a:lnTo>
                  <a:lnTo>
                    <a:pt x="571744" y="880045"/>
                  </a:lnTo>
                  <a:lnTo>
                    <a:pt x="507822" y="848959"/>
                  </a:lnTo>
                  <a:lnTo>
                    <a:pt x="470375" y="836300"/>
                  </a:lnTo>
                  <a:lnTo>
                    <a:pt x="428919" y="825280"/>
                  </a:lnTo>
                  <a:lnTo>
                    <a:pt x="383190" y="815686"/>
                  </a:lnTo>
                  <a:lnTo>
                    <a:pt x="332923" y="807304"/>
                  </a:lnTo>
                  <a:lnTo>
                    <a:pt x="277854" y="799921"/>
                  </a:lnTo>
                  <a:lnTo>
                    <a:pt x="217720" y="793324"/>
                  </a:lnTo>
                  <a:lnTo>
                    <a:pt x="152255" y="787299"/>
                  </a:lnTo>
                  <a:lnTo>
                    <a:pt x="81197" y="781633"/>
                  </a:lnTo>
                  <a:lnTo>
                    <a:pt x="1873" y="775950"/>
                  </a:lnTo>
                  <a:lnTo>
                    <a:pt x="2" y="773947"/>
                  </a:lnTo>
                  <a:lnTo>
                    <a:pt x="0" y="769105"/>
                  </a:lnTo>
                  <a:lnTo>
                    <a:pt x="1873" y="767102"/>
                  </a:lnTo>
                  <a:lnTo>
                    <a:pt x="81199" y="761413"/>
                  </a:lnTo>
                  <a:lnTo>
                    <a:pt x="152257" y="755747"/>
                  </a:lnTo>
                  <a:lnTo>
                    <a:pt x="217722" y="749722"/>
                  </a:lnTo>
                  <a:lnTo>
                    <a:pt x="277856" y="743125"/>
                  </a:lnTo>
                  <a:lnTo>
                    <a:pt x="332925" y="735742"/>
                  </a:lnTo>
                  <a:lnTo>
                    <a:pt x="383192" y="727360"/>
                  </a:lnTo>
                  <a:lnTo>
                    <a:pt x="428921" y="717765"/>
                  </a:lnTo>
                  <a:lnTo>
                    <a:pt x="470377" y="706746"/>
                  </a:lnTo>
                  <a:lnTo>
                    <a:pt x="507824" y="694087"/>
                  </a:lnTo>
                  <a:lnTo>
                    <a:pt x="571747" y="663000"/>
                  </a:lnTo>
                  <a:lnTo>
                    <a:pt x="622802" y="622799"/>
                  </a:lnTo>
                  <a:lnTo>
                    <a:pt x="663002" y="571744"/>
                  </a:lnTo>
                  <a:lnTo>
                    <a:pt x="694088" y="507822"/>
                  </a:lnTo>
                  <a:lnTo>
                    <a:pt x="706747" y="470375"/>
                  </a:lnTo>
                  <a:lnTo>
                    <a:pt x="717766" y="428918"/>
                  </a:lnTo>
                  <a:lnTo>
                    <a:pt x="727361" y="383190"/>
                  </a:lnTo>
                  <a:lnTo>
                    <a:pt x="735743" y="332923"/>
                  </a:lnTo>
                  <a:lnTo>
                    <a:pt x="743126" y="277854"/>
                  </a:lnTo>
                  <a:lnTo>
                    <a:pt x="749723" y="217720"/>
                  </a:lnTo>
                  <a:lnTo>
                    <a:pt x="755749" y="152255"/>
                  </a:lnTo>
                  <a:lnTo>
                    <a:pt x="761415" y="81197"/>
                  </a:lnTo>
                  <a:lnTo>
                    <a:pt x="767102" y="1873"/>
                  </a:lnTo>
                  <a:lnTo>
                    <a:pt x="769105" y="0"/>
                  </a:lnTo>
                  <a:lnTo>
                    <a:pt x="773944" y="0"/>
                  </a:lnTo>
                  <a:lnTo>
                    <a:pt x="775950" y="1873"/>
                  </a:lnTo>
                  <a:lnTo>
                    <a:pt x="780784" y="69350"/>
                  </a:lnTo>
                  <a:lnTo>
                    <a:pt x="771521" y="69350"/>
                  </a:lnTo>
                  <a:lnTo>
                    <a:pt x="765763" y="142907"/>
                  </a:lnTo>
                  <a:lnTo>
                    <a:pt x="759656" y="210638"/>
                  </a:lnTo>
                  <a:lnTo>
                    <a:pt x="752972" y="272824"/>
                  </a:lnTo>
                  <a:lnTo>
                    <a:pt x="745483" y="329745"/>
                  </a:lnTo>
                  <a:lnTo>
                    <a:pt x="736962" y="381684"/>
                  </a:lnTo>
                  <a:lnTo>
                    <a:pt x="727181" y="428921"/>
                  </a:lnTo>
                  <a:lnTo>
                    <a:pt x="715914" y="471734"/>
                  </a:lnTo>
                  <a:lnTo>
                    <a:pt x="702932" y="510408"/>
                  </a:lnTo>
                  <a:lnTo>
                    <a:pt x="670914" y="576456"/>
                  </a:lnTo>
                  <a:lnTo>
                    <a:pt x="629308" y="629311"/>
                  </a:lnTo>
                  <a:lnTo>
                    <a:pt x="576453" y="670917"/>
                  </a:lnTo>
                  <a:lnTo>
                    <a:pt x="510404" y="702935"/>
                  </a:lnTo>
                  <a:lnTo>
                    <a:pt x="471731" y="715917"/>
                  </a:lnTo>
                  <a:lnTo>
                    <a:pt x="428916" y="727185"/>
                  </a:lnTo>
                  <a:lnTo>
                    <a:pt x="381680" y="736965"/>
                  </a:lnTo>
                  <a:lnTo>
                    <a:pt x="329741" y="745486"/>
                  </a:lnTo>
                  <a:lnTo>
                    <a:pt x="272820" y="752975"/>
                  </a:lnTo>
                  <a:lnTo>
                    <a:pt x="210634" y="759659"/>
                  </a:lnTo>
                  <a:lnTo>
                    <a:pt x="142903" y="765767"/>
                  </a:lnTo>
                  <a:lnTo>
                    <a:pt x="69347" y="771524"/>
                  </a:lnTo>
                  <a:lnTo>
                    <a:pt x="142905" y="777283"/>
                  </a:lnTo>
                  <a:lnTo>
                    <a:pt x="210635" y="783390"/>
                  </a:lnTo>
                  <a:lnTo>
                    <a:pt x="272821" y="790074"/>
                  </a:lnTo>
                  <a:lnTo>
                    <a:pt x="329743" y="797563"/>
                  </a:lnTo>
                  <a:lnTo>
                    <a:pt x="381681" y="806084"/>
                  </a:lnTo>
                  <a:lnTo>
                    <a:pt x="428917" y="815865"/>
                  </a:lnTo>
                  <a:lnTo>
                    <a:pt x="471731" y="827132"/>
                  </a:lnTo>
                  <a:lnTo>
                    <a:pt x="510405" y="840114"/>
                  </a:lnTo>
                  <a:lnTo>
                    <a:pt x="576453" y="872132"/>
                  </a:lnTo>
                  <a:lnTo>
                    <a:pt x="629308" y="913738"/>
                  </a:lnTo>
                  <a:lnTo>
                    <a:pt x="670914" y="966595"/>
                  </a:lnTo>
                  <a:lnTo>
                    <a:pt x="702932" y="1032644"/>
                  </a:lnTo>
                  <a:lnTo>
                    <a:pt x="715914" y="1071317"/>
                  </a:lnTo>
                  <a:lnTo>
                    <a:pt x="727181" y="1114132"/>
                  </a:lnTo>
                  <a:lnTo>
                    <a:pt x="736962" y="1161368"/>
                  </a:lnTo>
                  <a:lnTo>
                    <a:pt x="745483" y="1213306"/>
                  </a:lnTo>
                  <a:lnTo>
                    <a:pt x="752972" y="1270227"/>
                  </a:lnTo>
                  <a:lnTo>
                    <a:pt x="759656" y="1332413"/>
                  </a:lnTo>
                  <a:lnTo>
                    <a:pt x="765763" y="1400143"/>
                  </a:lnTo>
                  <a:lnTo>
                    <a:pt x="771521" y="1473699"/>
                  </a:lnTo>
                  <a:lnTo>
                    <a:pt x="780785" y="1473699"/>
                  </a:lnTo>
                  <a:lnTo>
                    <a:pt x="775950" y="1541176"/>
                  </a:lnTo>
                  <a:lnTo>
                    <a:pt x="773944" y="1543049"/>
                  </a:lnTo>
                  <a:close/>
                </a:path>
                <a:path w="1543050" h="1543050">
                  <a:moveTo>
                    <a:pt x="780785" y="1473699"/>
                  </a:moveTo>
                  <a:lnTo>
                    <a:pt x="771521" y="1473699"/>
                  </a:lnTo>
                  <a:lnTo>
                    <a:pt x="777279" y="1400142"/>
                  </a:lnTo>
                  <a:lnTo>
                    <a:pt x="783387" y="1332411"/>
                  </a:lnTo>
                  <a:lnTo>
                    <a:pt x="790071" y="1270226"/>
                  </a:lnTo>
                  <a:lnTo>
                    <a:pt x="797560" y="1213304"/>
                  </a:lnTo>
                  <a:lnTo>
                    <a:pt x="806081" y="1161365"/>
                  </a:lnTo>
                  <a:lnTo>
                    <a:pt x="815862" y="1114127"/>
                  </a:lnTo>
                  <a:lnTo>
                    <a:pt x="827129" y="1071315"/>
                  </a:lnTo>
                  <a:lnTo>
                    <a:pt x="840111" y="1032642"/>
                  </a:lnTo>
                  <a:lnTo>
                    <a:pt x="872129" y="966593"/>
                  </a:lnTo>
                  <a:lnTo>
                    <a:pt x="913735" y="913738"/>
                  </a:lnTo>
                  <a:lnTo>
                    <a:pt x="966592" y="872132"/>
                  </a:lnTo>
                  <a:lnTo>
                    <a:pt x="1032641" y="840114"/>
                  </a:lnTo>
                  <a:lnTo>
                    <a:pt x="1071315" y="827132"/>
                  </a:lnTo>
                  <a:lnTo>
                    <a:pt x="1114129" y="815864"/>
                  </a:lnTo>
                  <a:lnTo>
                    <a:pt x="1161365" y="806084"/>
                  </a:lnTo>
                  <a:lnTo>
                    <a:pt x="1213303" y="797563"/>
                  </a:lnTo>
                  <a:lnTo>
                    <a:pt x="1270225" y="790074"/>
                  </a:lnTo>
                  <a:lnTo>
                    <a:pt x="1332411" y="783390"/>
                  </a:lnTo>
                  <a:lnTo>
                    <a:pt x="1400141" y="777282"/>
                  </a:lnTo>
                  <a:lnTo>
                    <a:pt x="1473695" y="771525"/>
                  </a:lnTo>
                  <a:lnTo>
                    <a:pt x="1400138" y="765766"/>
                  </a:lnTo>
                  <a:lnTo>
                    <a:pt x="1332407" y="759659"/>
                  </a:lnTo>
                  <a:lnTo>
                    <a:pt x="1270222" y="752975"/>
                  </a:lnTo>
                  <a:lnTo>
                    <a:pt x="1213300" y="745486"/>
                  </a:lnTo>
                  <a:lnTo>
                    <a:pt x="1161362" y="736965"/>
                  </a:lnTo>
                  <a:lnTo>
                    <a:pt x="1114126" y="727185"/>
                  </a:lnTo>
                  <a:lnTo>
                    <a:pt x="1071312" y="715917"/>
                  </a:lnTo>
                  <a:lnTo>
                    <a:pt x="1032638" y="702935"/>
                  </a:lnTo>
                  <a:lnTo>
                    <a:pt x="966590" y="670917"/>
                  </a:lnTo>
                  <a:lnTo>
                    <a:pt x="913735" y="629311"/>
                  </a:lnTo>
                  <a:lnTo>
                    <a:pt x="872129" y="576455"/>
                  </a:lnTo>
                  <a:lnTo>
                    <a:pt x="840111" y="510406"/>
                  </a:lnTo>
                  <a:lnTo>
                    <a:pt x="827129" y="471733"/>
                  </a:lnTo>
                  <a:lnTo>
                    <a:pt x="815861" y="428918"/>
                  </a:lnTo>
                  <a:lnTo>
                    <a:pt x="806081" y="381683"/>
                  </a:lnTo>
                  <a:lnTo>
                    <a:pt x="797560" y="329745"/>
                  </a:lnTo>
                  <a:lnTo>
                    <a:pt x="790071" y="272823"/>
                  </a:lnTo>
                  <a:lnTo>
                    <a:pt x="783387" y="210638"/>
                  </a:lnTo>
                  <a:lnTo>
                    <a:pt x="777279" y="142907"/>
                  </a:lnTo>
                  <a:lnTo>
                    <a:pt x="771521" y="69350"/>
                  </a:lnTo>
                  <a:lnTo>
                    <a:pt x="780784" y="69350"/>
                  </a:lnTo>
                  <a:lnTo>
                    <a:pt x="781633" y="81199"/>
                  </a:lnTo>
                  <a:lnTo>
                    <a:pt x="787299" y="152257"/>
                  </a:lnTo>
                  <a:lnTo>
                    <a:pt x="793324" y="217722"/>
                  </a:lnTo>
                  <a:lnTo>
                    <a:pt x="799921" y="277856"/>
                  </a:lnTo>
                  <a:lnTo>
                    <a:pt x="807304" y="332925"/>
                  </a:lnTo>
                  <a:lnTo>
                    <a:pt x="815686" y="383192"/>
                  </a:lnTo>
                  <a:lnTo>
                    <a:pt x="825280" y="428921"/>
                  </a:lnTo>
                  <a:lnTo>
                    <a:pt x="836300" y="470377"/>
                  </a:lnTo>
                  <a:lnTo>
                    <a:pt x="848959" y="507824"/>
                  </a:lnTo>
                  <a:lnTo>
                    <a:pt x="880046" y="571747"/>
                  </a:lnTo>
                  <a:lnTo>
                    <a:pt x="920247" y="622802"/>
                  </a:lnTo>
                  <a:lnTo>
                    <a:pt x="971302" y="663002"/>
                  </a:lnTo>
                  <a:lnTo>
                    <a:pt x="1035224" y="694088"/>
                  </a:lnTo>
                  <a:lnTo>
                    <a:pt x="1072671" y="706747"/>
                  </a:lnTo>
                  <a:lnTo>
                    <a:pt x="1114127" y="717766"/>
                  </a:lnTo>
                  <a:lnTo>
                    <a:pt x="1159856" y="727361"/>
                  </a:lnTo>
                  <a:lnTo>
                    <a:pt x="1210123" y="735743"/>
                  </a:lnTo>
                  <a:lnTo>
                    <a:pt x="1265192" y="743126"/>
                  </a:lnTo>
                  <a:lnTo>
                    <a:pt x="1325326" y="749723"/>
                  </a:lnTo>
                  <a:lnTo>
                    <a:pt x="1390791" y="755749"/>
                  </a:lnTo>
                  <a:lnTo>
                    <a:pt x="1461849" y="761415"/>
                  </a:lnTo>
                  <a:lnTo>
                    <a:pt x="1541176" y="767102"/>
                  </a:lnTo>
                  <a:lnTo>
                    <a:pt x="1543047" y="769105"/>
                  </a:lnTo>
                  <a:lnTo>
                    <a:pt x="1543049" y="773947"/>
                  </a:lnTo>
                  <a:lnTo>
                    <a:pt x="1541176" y="775953"/>
                  </a:lnTo>
                  <a:lnTo>
                    <a:pt x="1461849" y="781636"/>
                  </a:lnTo>
                  <a:lnTo>
                    <a:pt x="1390791" y="787302"/>
                  </a:lnTo>
                  <a:lnTo>
                    <a:pt x="1325326" y="793327"/>
                  </a:lnTo>
                  <a:lnTo>
                    <a:pt x="1265192" y="799924"/>
                  </a:lnTo>
                  <a:lnTo>
                    <a:pt x="1210123" y="807307"/>
                  </a:lnTo>
                  <a:lnTo>
                    <a:pt x="1159856" y="815689"/>
                  </a:lnTo>
                  <a:lnTo>
                    <a:pt x="1114127" y="825284"/>
                  </a:lnTo>
                  <a:lnTo>
                    <a:pt x="1072671" y="836303"/>
                  </a:lnTo>
                  <a:lnTo>
                    <a:pt x="1035224" y="848962"/>
                  </a:lnTo>
                  <a:lnTo>
                    <a:pt x="971302" y="880049"/>
                  </a:lnTo>
                  <a:lnTo>
                    <a:pt x="920247" y="920250"/>
                  </a:lnTo>
                  <a:lnTo>
                    <a:pt x="880045" y="971305"/>
                  </a:lnTo>
                  <a:lnTo>
                    <a:pt x="848959" y="1035227"/>
                  </a:lnTo>
                  <a:lnTo>
                    <a:pt x="836300" y="1072674"/>
                  </a:lnTo>
                  <a:lnTo>
                    <a:pt x="825280" y="1114132"/>
                  </a:lnTo>
                  <a:lnTo>
                    <a:pt x="815686" y="1159859"/>
                  </a:lnTo>
                  <a:lnTo>
                    <a:pt x="807304" y="1210126"/>
                  </a:lnTo>
                  <a:lnTo>
                    <a:pt x="799921" y="1265195"/>
                  </a:lnTo>
                  <a:lnTo>
                    <a:pt x="793324" y="1325329"/>
                  </a:lnTo>
                  <a:lnTo>
                    <a:pt x="787299" y="1390794"/>
                  </a:lnTo>
                  <a:lnTo>
                    <a:pt x="781633" y="1461852"/>
                  </a:lnTo>
                  <a:lnTo>
                    <a:pt x="780785" y="1473699"/>
                  </a:lnTo>
                  <a:close/>
                </a:path>
              </a:pathLst>
            </a:custGeom>
            <a:solidFill>
              <a:srgbClr val="F1F1F1"/>
            </a:solidFill>
          </p:spPr>
          <p:txBody>
            <a:bodyPr wrap="square" lIns="0" tIns="0" rIns="0" bIns="0" rtlCol="0"/>
            <a:lstStyle/>
            <a:p>
              <a:endParaRPr/>
            </a:p>
          </p:txBody>
        </p:sp>
        <p:sp>
          <p:nvSpPr>
            <p:cNvPr id="24" name="object 24"/>
            <p:cNvSpPr/>
            <p:nvPr/>
          </p:nvSpPr>
          <p:spPr>
            <a:xfrm>
              <a:off x="4987713" y="525951"/>
              <a:ext cx="1543050" cy="1543050"/>
            </a:xfrm>
            <a:custGeom>
              <a:avLst/>
              <a:gdLst/>
              <a:ahLst/>
              <a:cxnLst/>
              <a:rect l="l" t="t" r="r" b="b"/>
              <a:pathLst>
                <a:path w="1543050" h="1543050">
                  <a:moveTo>
                    <a:pt x="771525" y="1543050"/>
                  </a:moveTo>
                  <a:lnTo>
                    <a:pt x="763216" y="1474925"/>
                  </a:lnTo>
                  <a:lnTo>
                    <a:pt x="754845" y="1411329"/>
                  </a:lnTo>
                  <a:lnTo>
                    <a:pt x="746235" y="1352085"/>
                  </a:lnTo>
                  <a:lnTo>
                    <a:pt x="737205" y="1297014"/>
                  </a:lnTo>
                  <a:lnTo>
                    <a:pt x="727580" y="1245938"/>
                  </a:lnTo>
                  <a:lnTo>
                    <a:pt x="717179" y="1198678"/>
                  </a:lnTo>
                  <a:lnTo>
                    <a:pt x="705825" y="1155056"/>
                  </a:lnTo>
                  <a:lnTo>
                    <a:pt x="693339" y="1114893"/>
                  </a:lnTo>
                  <a:lnTo>
                    <a:pt x="679543" y="1078013"/>
                  </a:lnTo>
                  <a:lnTo>
                    <a:pt x="647309" y="1013382"/>
                  </a:lnTo>
                  <a:lnTo>
                    <a:pt x="607695" y="959737"/>
                  </a:lnTo>
                  <a:lnTo>
                    <a:pt x="559276" y="915651"/>
                  </a:lnTo>
                  <a:lnTo>
                    <a:pt x="500625" y="879698"/>
                  </a:lnTo>
                  <a:lnTo>
                    <a:pt x="430315" y="850451"/>
                  </a:lnTo>
                  <a:lnTo>
                    <a:pt x="390342" y="837897"/>
                  </a:lnTo>
                  <a:lnTo>
                    <a:pt x="346920" y="826484"/>
                  </a:lnTo>
                  <a:lnTo>
                    <a:pt x="299870" y="816035"/>
                  </a:lnTo>
                  <a:lnTo>
                    <a:pt x="249014" y="806370"/>
                  </a:lnTo>
                  <a:lnTo>
                    <a:pt x="194173" y="797313"/>
                  </a:lnTo>
                  <a:lnTo>
                    <a:pt x="135170" y="788683"/>
                  </a:lnTo>
                  <a:lnTo>
                    <a:pt x="71826" y="780304"/>
                  </a:lnTo>
                  <a:lnTo>
                    <a:pt x="0" y="771525"/>
                  </a:lnTo>
                  <a:lnTo>
                    <a:pt x="68263" y="763198"/>
                  </a:lnTo>
                  <a:lnTo>
                    <a:pt x="131977" y="754809"/>
                  </a:lnTo>
                  <a:lnTo>
                    <a:pt x="191323" y="746179"/>
                  </a:lnTo>
                  <a:lnTo>
                    <a:pt x="246480" y="737128"/>
                  </a:lnTo>
                  <a:lnTo>
                    <a:pt x="297627" y="727476"/>
                  </a:lnTo>
                  <a:lnTo>
                    <a:pt x="344943" y="717044"/>
                  </a:lnTo>
                  <a:lnTo>
                    <a:pt x="388608" y="705652"/>
                  </a:lnTo>
                  <a:lnTo>
                    <a:pt x="428801" y="693122"/>
                  </a:lnTo>
                  <a:lnTo>
                    <a:pt x="465703" y="679273"/>
                  </a:lnTo>
                  <a:lnTo>
                    <a:pt x="530347" y="646903"/>
                  </a:lnTo>
                  <a:lnTo>
                    <a:pt x="583975" y="607106"/>
                  </a:lnTo>
                  <a:lnTo>
                    <a:pt x="628024" y="558447"/>
                  </a:lnTo>
                  <a:lnTo>
                    <a:pt x="663928" y="499491"/>
                  </a:lnTo>
                  <a:lnTo>
                    <a:pt x="693123" y="428801"/>
                  </a:lnTo>
                  <a:lnTo>
                    <a:pt x="705653" y="388607"/>
                  </a:lnTo>
                  <a:lnTo>
                    <a:pt x="717045" y="344942"/>
                  </a:lnTo>
                  <a:lnTo>
                    <a:pt x="727477" y="297626"/>
                  </a:lnTo>
                  <a:lnTo>
                    <a:pt x="737129" y="246480"/>
                  </a:lnTo>
                  <a:lnTo>
                    <a:pt x="746180" y="191323"/>
                  </a:lnTo>
                  <a:lnTo>
                    <a:pt x="754810" y="131977"/>
                  </a:lnTo>
                  <a:lnTo>
                    <a:pt x="763198" y="68262"/>
                  </a:lnTo>
                  <a:lnTo>
                    <a:pt x="771525" y="0"/>
                  </a:lnTo>
                  <a:lnTo>
                    <a:pt x="779851" y="68262"/>
                  </a:lnTo>
                  <a:lnTo>
                    <a:pt x="788239" y="131977"/>
                  </a:lnTo>
                  <a:lnTo>
                    <a:pt x="796869" y="191323"/>
                  </a:lnTo>
                  <a:lnTo>
                    <a:pt x="805920" y="246480"/>
                  </a:lnTo>
                  <a:lnTo>
                    <a:pt x="815572" y="297626"/>
                  </a:lnTo>
                  <a:lnTo>
                    <a:pt x="826004" y="344942"/>
                  </a:lnTo>
                  <a:lnTo>
                    <a:pt x="837396" y="388607"/>
                  </a:lnTo>
                  <a:lnTo>
                    <a:pt x="849926" y="428801"/>
                  </a:lnTo>
                  <a:lnTo>
                    <a:pt x="863775" y="465702"/>
                  </a:lnTo>
                  <a:lnTo>
                    <a:pt x="896145" y="530346"/>
                  </a:lnTo>
                  <a:lnTo>
                    <a:pt x="935942" y="583974"/>
                  </a:lnTo>
                  <a:lnTo>
                    <a:pt x="984601" y="628022"/>
                  </a:lnTo>
                  <a:lnTo>
                    <a:pt x="1043558" y="663926"/>
                  </a:lnTo>
                  <a:lnTo>
                    <a:pt x="1114248" y="693122"/>
                  </a:lnTo>
                  <a:lnTo>
                    <a:pt x="1154441" y="705652"/>
                  </a:lnTo>
                  <a:lnTo>
                    <a:pt x="1198106" y="717044"/>
                  </a:lnTo>
                  <a:lnTo>
                    <a:pt x="1245422" y="727476"/>
                  </a:lnTo>
                  <a:lnTo>
                    <a:pt x="1296569" y="737128"/>
                  </a:lnTo>
                  <a:lnTo>
                    <a:pt x="1351726" y="746179"/>
                  </a:lnTo>
                  <a:lnTo>
                    <a:pt x="1411072" y="754809"/>
                  </a:lnTo>
                  <a:lnTo>
                    <a:pt x="1474787" y="763198"/>
                  </a:lnTo>
                  <a:lnTo>
                    <a:pt x="1543050" y="771525"/>
                  </a:lnTo>
                  <a:lnTo>
                    <a:pt x="1474787" y="779851"/>
                  </a:lnTo>
                  <a:lnTo>
                    <a:pt x="1411072" y="788239"/>
                  </a:lnTo>
                  <a:lnTo>
                    <a:pt x="1351726" y="796869"/>
                  </a:lnTo>
                  <a:lnTo>
                    <a:pt x="1296569" y="805920"/>
                  </a:lnTo>
                  <a:lnTo>
                    <a:pt x="1245422" y="815572"/>
                  </a:lnTo>
                  <a:lnTo>
                    <a:pt x="1198106" y="826004"/>
                  </a:lnTo>
                  <a:lnTo>
                    <a:pt x="1154441" y="837396"/>
                  </a:lnTo>
                  <a:lnTo>
                    <a:pt x="1114248" y="849926"/>
                  </a:lnTo>
                  <a:lnTo>
                    <a:pt x="1077346" y="863775"/>
                  </a:lnTo>
                  <a:lnTo>
                    <a:pt x="1012702" y="896145"/>
                  </a:lnTo>
                  <a:lnTo>
                    <a:pt x="959074" y="935942"/>
                  </a:lnTo>
                  <a:lnTo>
                    <a:pt x="915025" y="984601"/>
                  </a:lnTo>
                  <a:lnTo>
                    <a:pt x="879121" y="1043558"/>
                  </a:lnTo>
                  <a:lnTo>
                    <a:pt x="849926" y="1114248"/>
                  </a:lnTo>
                  <a:lnTo>
                    <a:pt x="837396" y="1154441"/>
                  </a:lnTo>
                  <a:lnTo>
                    <a:pt x="826004" y="1198106"/>
                  </a:lnTo>
                  <a:lnTo>
                    <a:pt x="815572" y="1245422"/>
                  </a:lnTo>
                  <a:lnTo>
                    <a:pt x="805920" y="1296569"/>
                  </a:lnTo>
                  <a:lnTo>
                    <a:pt x="796869" y="1351726"/>
                  </a:lnTo>
                  <a:lnTo>
                    <a:pt x="788239" y="1411072"/>
                  </a:lnTo>
                  <a:lnTo>
                    <a:pt x="779851" y="1474786"/>
                  </a:lnTo>
                  <a:lnTo>
                    <a:pt x="771525" y="1543050"/>
                  </a:lnTo>
                  <a:close/>
                </a:path>
              </a:pathLst>
            </a:custGeom>
            <a:solidFill>
              <a:srgbClr val="12C273"/>
            </a:solidFill>
          </p:spPr>
          <p:txBody>
            <a:bodyPr wrap="square" lIns="0" tIns="0" rIns="0" bIns="0" rtlCol="0"/>
            <a:lstStyle/>
            <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894237" y="0"/>
            <a:ext cx="9394190" cy="10287000"/>
            <a:chOff x="8894237" y="0"/>
            <a:chExt cx="9394190" cy="10287000"/>
          </a:xfrm>
        </p:grpSpPr>
        <p:pic>
          <p:nvPicPr>
            <p:cNvPr id="3" name="object 3"/>
            <p:cNvPicPr/>
            <p:nvPr/>
          </p:nvPicPr>
          <p:blipFill>
            <a:blip r:embed="rId2" cstate="print"/>
            <a:stretch>
              <a:fillRect/>
            </a:stretch>
          </p:blipFill>
          <p:spPr>
            <a:xfrm>
              <a:off x="10994801" y="480"/>
              <a:ext cx="7293197" cy="10286519"/>
            </a:xfrm>
            <a:prstGeom prst="rect">
              <a:avLst/>
            </a:prstGeom>
          </p:spPr>
        </p:pic>
        <p:pic>
          <p:nvPicPr>
            <p:cNvPr id="4" name="object 4"/>
            <p:cNvPicPr/>
            <p:nvPr/>
          </p:nvPicPr>
          <p:blipFill>
            <a:blip r:embed="rId3" cstate="print"/>
            <a:stretch>
              <a:fillRect/>
            </a:stretch>
          </p:blipFill>
          <p:spPr>
            <a:xfrm>
              <a:off x="10923198" y="0"/>
              <a:ext cx="739900" cy="10286998"/>
            </a:xfrm>
            <a:prstGeom prst="rect">
              <a:avLst/>
            </a:prstGeom>
          </p:spPr>
        </p:pic>
        <p:pic>
          <p:nvPicPr>
            <p:cNvPr id="5" name="object 5"/>
            <p:cNvPicPr/>
            <p:nvPr/>
          </p:nvPicPr>
          <p:blipFill>
            <a:blip r:embed="rId4" cstate="print"/>
            <a:stretch>
              <a:fillRect/>
            </a:stretch>
          </p:blipFill>
          <p:spPr>
            <a:xfrm>
              <a:off x="8894237" y="1352061"/>
              <a:ext cx="4489862" cy="7582878"/>
            </a:xfrm>
            <a:prstGeom prst="rect">
              <a:avLst/>
            </a:prstGeom>
          </p:spPr>
        </p:pic>
        <p:pic>
          <p:nvPicPr>
            <p:cNvPr id="6" name="object 6"/>
            <p:cNvPicPr/>
            <p:nvPr/>
          </p:nvPicPr>
          <p:blipFill>
            <a:blip r:embed="rId5" cstate="print"/>
            <a:stretch>
              <a:fillRect/>
            </a:stretch>
          </p:blipFill>
          <p:spPr>
            <a:xfrm>
              <a:off x="9093787" y="2038012"/>
              <a:ext cx="4090763" cy="6210975"/>
            </a:xfrm>
            <a:prstGeom prst="rect">
              <a:avLst/>
            </a:prstGeom>
          </p:spPr>
        </p:pic>
      </p:grpSp>
      <p:pic>
        <p:nvPicPr>
          <p:cNvPr id="7" name="object 7"/>
          <p:cNvPicPr/>
          <p:nvPr/>
        </p:nvPicPr>
        <p:blipFill>
          <a:blip r:embed="rId6" cstate="print"/>
          <a:stretch>
            <a:fillRect/>
          </a:stretch>
        </p:blipFill>
        <p:spPr>
          <a:xfrm>
            <a:off x="0" y="0"/>
            <a:ext cx="8199265" cy="1396140"/>
          </a:xfrm>
          <a:prstGeom prst="rect">
            <a:avLst/>
          </a:prstGeom>
        </p:spPr>
      </p:pic>
      <p:grpSp>
        <p:nvGrpSpPr>
          <p:cNvPr id="8" name="object 8"/>
          <p:cNvGrpSpPr/>
          <p:nvPr/>
        </p:nvGrpSpPr>
        <p:grpSpPr>
          <a:xfrm>
            <a:off x="7866084" y="1702531"/>
            <a:ext cx="2333625" cy="2329815"/>
            <a:chOff x="7866084" y="1702531"/>
            <a:chExt cx="2333625" cy="2329815"/>
          </a:xfrm>
        </p:grpSpPr>
        <p:sp>
          <p:nvSpPr>
            <p:cNvPr id="9" name="object 9"/>
            <p:cNvSpPr/>
            <p:nvPr/>
          </p:nvSpPr>
          <p:spPr>
            <a:xfrm>
              <a:off x="8075466" y="1911226"/>
              <a:ext cx="2124075" cy="2120900"/>
            </a:xfrm>
            <a:custGeom>
              <a:avLst/>
              <a:gdLst/>
              <a:ahLst/>
              <a:cxnLst/>
              <a:rect l="l" t="t" r="r" b="b"/>
              <a:pathLst>
                <a:path w="2124075" h="2120900">
                  <a:moveTo>
                    <a:pt x="434974" y="1028700"/>
                  </a:moveTo>
                  <a:lnTo>
                    <a:pt x="290060" y="1028700"/>
                  </a:lnTo>
                  <a:lnTo>
                    <a:pt x="351138" y="1016000"/>
                  </a:lnTo>
                  <a:lnTo>
                    <a:pt x="408506" y="1016000"/>
                  </a:lnTo>
                  <a:lnTo>
                    <a:pt x="462299" y="1003300"/>
                  </a:lnTo>
                  <a:lnTo>
                    <a:pt x="512656" y="1003300"/>
                  </a:lnTo>
                  <a:lnTo>
                    <a:pt x="559712" y="990600"/>
                  </a:lnTo>
                  <a:lnTo>
                    <a:pt x="603606" y="977900"/>
                  </a:lnTo>
                  <a:lnTo>
                    <a:pt x="644473" y="965200"/>
                  </a:lnTo>
                  <a:lnTo>
                    <a:pt x="682451" y="952500"/>
                  </a:lnTo>
                  <a:lnTo>
                    <a:pt x="750287" y="927100"/>
                  </a:lnTo>
                  <a:lnTo>
                    <a:pt x="808209" y="889000"/>
                  </a:lnTo>
                  <a:lnTo>
                    <a:pt x="833796" y="876300"/>
                  </a:lnTo>
                  <a:lnTo>
                    <a:pt x="878893" y="825500"/>
                  </a:lnTo>
                  <a:lnTo>
                    <a:pt x="916664" y="774700"/>
                  </a:lnTo>
                  <a:lnTo>
                    <a:pt x="947994" y="711200"/>
                  </a:lnTo>
                  <a:lnTo>
                    <a:pt x="961520" y="673100"/>
                  </a:lnTo>
                  <a:lnTo>
                    <a:pt x="973767" y="635000"/>
                  </a:lnTo>
                  <a:lnTo>
                    <a:pt x="984846" y="596900"/>
                  </a:lnTo>
                  <a:lnTo>
                    <a:pt x="994867" y="558800"/>
                  </a:lnTo>
                  <a:lnTo>
                    <a:pt x="1003941" y="508000"/>
                  </a:lnTo>
                  <a:lnTo>
                    <a:pt x="1012180" y="457200"/>
                  </a:lnTo>
                  <a:lnTo>
                    <a:pt x="1019692" y="406400"/>
                  </a:lnTo>
                  <a:lnTo>
                    <a:pt x="1026589" y="342900"/>
                  </a:lnTo>
                  <a:lnTo>
                    <a:pt x="1032982" y="279400"/>
                  </a:lnTo>
                  <a:lnTo>
                    <a:pt x="1038981" y="215900"/>
                  </a:lnTo>
                  <a:lnTo>
                    <a:pt x="1044697" y="152400"/>
                  </a:lnTo>
                  <a:lnTo>
                    <a:pt x="1050239" y="76200"/>
                  </a:lnTo>
                  <a:lnTo>
                    <a:pt x="1055949" y="0"/>
                  </a:lnTo>
                  <a:lnTo>
                    <a:pt x="1068129" y="0"/>
                  </a:lnTo>
                  <a:lnTo>
                    <a:pt x="1073834" y="76200"/>
                  </a:lnTo>
                  <a:lnTo>
                    <a:pt x="1074758" y="88900"/>
                  </a:lnTo>
                  <a:lnTo>
                    <a:pt x="1062033" y="88900"/>
                  </a:lnTo>
                  <a:lnTo>
                    <a:pt x="1056121" y="165100"/>
                  </a:lnTo>
                  <a:lnTo>
                    <a:pt x="1049983" y="241300"/>
                  </a:lnTo>
                  <a:lnTo>
                    <a:pt x="1043486" y="304800"/>
                  </a:lnTo>
                  <a:lnTo>
                    <a:pt x="1036498" y="368300"/>
                  </a:lnTo>
                  <a:lnTo>
                    <a:pt x="1028888" y="431800"/>
                  </a:lnTo>
                  <a:lnTo>
                    <a:pt x="1020522" y="482600"/>
                  </a:lnTo>
                  <a:lnTo>
                    <a:pt x="1011269" y="533400"/>
                  </a:lnTo>
                  <a:lnTo>
                    <a:pt x="1000997" y="584200"/>
                  </a:lnTo>
                  <a:lnTo>
                    <a:pt x="989573" y="635000"/>
                  </a:lnTo>
                  <a:lnTo>
                    <a:pt x="976866" y="673100"/>
                  </a:lnTo>
                  <a:lnTo>
                    <a:pt x="962743" y="711200"/>
                  </a:lnTo>
                  <a:lnTo>
                    <a:pt x="947073" y="749300"/>
                  </a:lnTo>
                  <a:lnTo>
                    <a:pt x="929722" y="774700"/>
                  </a:lnTo>
                  <a:lnTo>
                    <a:pt x="910560" y="812800"/>
                  </a:lnTo>
                  <a:lnTo>
                    <a:pt x="889453" y="838200"/>
                  </a:lnTo>
                  <a:lnTo>
                    <a:pt x="866270" y="863600"/>
                  </a:lnTo>
                  <a:lnTo>
                    <a:pt x="840917" y="889000"/>
                  </a:lnTo>
                  <a:lnTo>
                    <a:pt x="813283" y="901700"/>
                  </a:lnTo>
                  <a:lnTo>
                    <a:pt x="783204" y="927100"/>
                  </a:lnTo>
                  <a:lnTo>
                    <a:pt x="715058" y="952500"/>
                  </a:lnTo>
                  <a:lnTo>
                    <a:pt x="676664" y="965200"/>
                  </a:lnTo>
                  <a:lnTo>
                    <a:pt x="635174" y="977900"/>
                  </a:lnTo>
                  <a:lnTo>
                    <a:pt x="590422" y="990600"/>
                  </a:lnTo>
                  <a:lnTo>
                    <a:pt x="542247" y="1003300"/>
                  </a:lnTo>
                  <a:lnTo>
                    <a:pt x="490485" y="1016000"/>
                  </a:lnTo>
                  <a:lnTo>
                    <a:pt x="434974" y="1028700"/>
                  </a:lnTo>
                  <a:close/>
                </a:path>
                <a:path w="2124075" h="2120900">
                  <a:moveTo>
                    <a:pt x="1834013" y="1028700"/>
                  </a:moveTo>
                  <a:lnTo>
                    <a:pt x="1689092" y="1028700"/>
                  </a:lnTo>
                  <a:lnTo>
                    <a:pt x="1633580" y="1016000"/>
                  </a:lnTo>
                  <a:lnTo>
                    <a:pt x="1581818" y="1003300"/>
                  </a:lnTo>
                  <a:lnTo>
                    <a:pt x="1533643" y="990600"/>
                  </a:lnTo>
                  <a:lnTo>
                    <a:pt x="1488892" y="977900"/>
                  </a:lnTo>
                  <a:lnTo>
                    <a:pt x="1447401" y="965200"/>
                  </a:lnTo>
                  <a:lnTo>
                    <a:pt x="1409008" y="952500"/>
                  </a:lnTo>
                  <a:lnTo>
                    <a:pt x="1340862" y="927100"/>
                  </a:lnTo>
                  <a:lnTo>
                    <a:pt x="1310782" y="901700"/>
                  </a:lnTo>
                  <a:lnTo>
                    <a:pt x="1283148" y="889000"/>
                  </a:lnTo>
                  <a:lnTo>
                    <a:pt x="1257796" y="863600"/>
                  </a:lnTo>
                  <a:lnTo>
                    <a:pt x="1234613" y="838200"/>
                  </a:lnTo>
                  <a:lnTo>
                    <a:pt x="1213506" y="812800"/>
                  </a:lnTo>
                  <a:lnTo>
                    <a:pt x="1194343" y="774700"/>
                  </a:lnTo>
                  <a:lnTo>
                    <a:pt x="1176993" y="749300"/>
                  </a:lnTo>
                  <a:lnTo>
                    <a:pt x="1161322" y="711200"/>
                  </a:lnTo>
                  <a:lnTo>
                    <a:pt x="1147199" y="673100"/>
                  </a:lnTo>
                  <a:lnTo>
                    <a:pt x="1134492" y="635000"/>
                  </a:lnTo>
                  <a:lnTo>
                    <a:pt x="1123069" y="584200"/>
                  </a:lnTo>
                  <a:lnTo>
                    <a:pt x="1112796" y="533400"/>
                  </a:lnTo>
                  <a:lnTo>
                    <a:pt x="1103544" y="482600"/>
                  </a:lnTo>
                  <a:lnTo>
                    <a:pt x="1095178" y="431800"/>
                  </a:lnTo>
                  <a:lnTo>
                    <a:pt x="1087567" y="368300"/>
                  </a:lnTo>
                  <a:lnTo>
                    <a:pt x="1080580" y="304800"/>
                  </a:lnTo>
                  <a:lnTo>
                    <a:pt x="1074083" y="241300"/>
                  </a:lnTo>
                  <a:lnTo>
                    <a:pt x="1067945" y="165100"/>
                  </a:lnTo>
                  <a:lnTo>
                    <a:pt x="1062033" y="88900"/>
                  </a:lnTo>
                  <a:lnTo>
                    <a:pt x="1074758" y="88900"/>
                  </a:lnTo>
                  <a:lnTo>
                    <a:pt x="1079376" y="152400"/>
                  </a:lnTo>
                  <a:lnTo>
                    <a:pt x="1085091" y="215900"/>
                  </a:lnTo>
                  <a:lnTo>
                    <a:pt x="1091090" y="279400"/>
                  </a:lnTo>
                  <a:lnTo>
                    <a:pt x="1097482" y="342900"/>
                  </a:lnTo>
                  <a:lnTo>
                    <a:pt x="1104379" y="406400"/>
                  </a:lnTo>
                  <a:lnTo>
                    <a:pt x="1111892" y="457200"/>
                  </a:lnTo>
                  <a:lnTo>
                    <a:pt x="1120130" y="508000"/>
                  </a:lnTo>
                  <a:lnTo>
                    <a:pt x="1129204" y="558800"/>
                  </a:lnTo>
                  <a:lnTo>
                    <a:pt x="1139225" y="596900"/>
                  </a:lnTo>
                  <a:lnTo>
                    <a:pt x="1150304" y="635000"/>
                  </a:lnTo>
                  <a:lnTo>
                    <a:pt x="1162552" y="673100"/>
                  </a:lnTo>
                  <a:lnTo>
                    <a:pt x="1176078" y="711200"/>
                  </a:lnTo>
                  <a:lnTo>
                    <a:pt x="1190993" y="749300"/>
                  </a:lnTo>
                  <a:lnTo>
                    <a:pt x="1225434" y="800100"/>
                  </a:lnTo>
                  <a:lnTo>
                    <a:pt x="1266760" y="850900"/>
                  </a:lnTo>
                  <a:lnTo>
                    <a:pt x="1315865" y="889000"/>
                  </a:lnTo>
                  <a:lnTo>
                    <a:pt x="1343655" y="914400"/>
                  </a:lnTo>
                  <a:lnTo>
                    <a:pt x="1406397" y="939800"/>
                  </a:lnTo>
                  <a:lnTo>
                    <a:pt x="1479600" y="965200"/>
                  </a:lnTo>
                  <a:lnTo>
                    <a:pt x="1520467" y="977900"/>
                  </a:lnTo>
                  <a:lnTo>
                    <a:pt x="1564360" y="990600"/>
                  </a:lnTo>
                  <a:lnTo>
                    <a:pt x="1611416" y="1003300"/>
                  </a:lnTo>
                  <a:lnTo>
                    <a:pt x="1661773" y="1003300"/>
                  </a:lnTo>
                  <a:lnTo>
                    <a:pt x="1715566" y="1016000"/>
                  </a:lnTo>
                  <a:lnTo>
                    <a:pt x="1772934" y="1016000"/>
                  </a:lnTo>
                  <a:lnTo>
                    <a:pt x="1834013" y="1028700"/>
                  </a:lnTo>
                  <a:close/>
                </a:path>
                <a:path w="2124075" h="2120900">
                  <a:moveTo>
                    <a:pt x="312049" y="1041400"/>
                  </a:moveTo>
                  <a:lnTo>
                    <a:pt x="156222" y="1041400"/>
                  </a:lnTo>
                  <a:lnTo>
                    <a:pt x="225133" y="1028700"/>
                  </a:lnTo>
                  <a:lnTo>
                    <a:pt x="375549" y="1028700"/>
                  </a:lnTo>
                  <a:lnTo>
                    <a:pt x="312049" y="1041400"/>
                  </a:lnTo>
                  <a:close/>
                </a:path>
                <a:path w="2124075" h="2120900">
                  <a:moveTo>
                    <a:pt x="1967851" y="1041400"/>
                  </a:moveTo>
                  <a:lnTo>
                    <a:pt x="1812017" y="1041400"/>
                  </a:lnTo>
                  <a:lnTo>
                    <a:pt x="1748516" y="1028700"/>
                  </a:lnTo>
                  <a:lnTo>
                    <a:pt x="1898940" y="1028700"/>
                  </a:lnTo>
                  <a:lnTo>
                    <a:pt x="1967851" y="1041400"/>
                  </a:lnTo>
                  <a:close/>
                </a:path>
                <a:path w="2124075" h="2120900">
                  <a:moveTo>
                    <a:pt x="172167" y="1054100"/>
                  </a:moveTo>
                  <a:lnTo>
                    <a:pt x="2578" y="1054100"/>
                  </a:lnTo>
                  <a:lnTo>
                    <a:pt x="83188" y="1041400"/>
                  </a:lnTo>
                  <a:lnTo>
                    <a:pt x="244309" y="1041400"/>
                  </a:lnTo>
                  <a:lnTo>
                    <a:pt x="172167" y="1054100"/>
                  </a:lnTo>
                  <a:close/>
                </a:path>
                <a:path w="2124075" h="2120900">
                  <a:moveTo>
                    <a:pt x="2121496" y="1054100"/>
                  </a:moveTo>
                  <a:lnTo>
                    <a:pt x="1951899" y="1054100"/>
                  </a:lnTo>
                  <a:lnTo>
                    <a:pt x="1879757" y="1041400"/>
                  </a:lnTo>
                  <a:lnTo>
                    <a:pt x="2040885" y="1041400"/>
                  </a:lnTo>
                  <a:lnTo>
                    <a:pt x="2121496" y="1054100"/>
                  </a:lnTo>
                  <a:close/>
                </a:path>
                <a:path w="2124075" h="2120900">
                  <a:moveTo>
                    <a:pt x="172167" y="1066800"/>
                  </a:moveTo>
                  <a:lnTo>
                    <a:pt x="2578" y="1066800"/>
                  </a:lnTo>
                  <a:lnTo>
                    <a:pt x="0" y="1054100"/>
                  </a:lnTo>
                  <a:lnTo>
                    <a:pt x="95460" y="1054100"/>
                  </a:lnTo>
                  <a:lnTo>
                    <a:pt x="172167" y="1066800"/>
                  </a:lnTo>
                  <a:close/>
                </a:path>
                <a:path w="2124075" h="2120900">
                  <a:moveTo>
                    <a:pt x="2121496" y="1066800"/>
                  </a:moveTo>
                  <a:lnTo>
                    <a:pt x="1951899" y="1066800"/>
                  </a:lnTo>
                  <a:lnTo>
                    <a:pt x="2028606" y="1054100"/>
                  </a:lnTo>
                  <a:lnTo>
                    <a:pt x="2124075" y="1054100"/>
                  </a:lnTo>
                  <a:lnTo>
                    <a:pt x="2121496" y="1066800"/>
                  </a:lnTo>
                  <a:close/>
                </a:path>
                <a:path w="2124075" h="2120900">
                  <a:moveTo>
                    <a:pt x="312049" y="1079500"/>
                  </a:moveTo>
                  <a:lnTo>
                    <a:pt x="225130" y="1079500"/>
                  </a:lnTo>
                  <a:lnTo>
                    <a:pt x="156218" y="1066800"/>
                  </a:lnTo>
                  <a:lnTo>
                    <a:pt x="244309" y="1066800"/>
                  </a:lnTo>
                  <a:lnTo>
                    <a:pt x="312049" y="1079500"/>
                  </a:lnTo>
                  <a:close/>
                </a:path>
                <a:path w="2124075" h="2120900">
                  <a:moveTo>
                    <a:pt x="1898940" y="1079500"/>
                  </a:moveTo>
                  <a:lnTo>
                    <a:pt x="1812019" y="1079500"/>
                  </a:lnTo>
                  <a:lnTo>
                    <a:pt x="1879758" y="1066800"/>
                  </a:lnTo>
                  <a:lnTo>
                    <a:pt x="1967851" y="1066800"/>
                  </a:lnTo>
                  <a:lnTo>
                    <a:pt x="1898940" y="1079500"/>
                  </a:lnTo>
                  <a:close/>
                </a:path>
                <a:path w="2124075" h="2120900">
                  <a:moveTo>
                    <a:pt x="434974" y="1092200"/>
                  </a:moveTo>
                  <a:lnTo>
                    <a:pt x="351136" y="1092200"/>
                  </a:lnTo>
                  <a:lnTo>
                    <a:pt x="290057" y="1079500"/>
                  </a:lnTo>
                  <a:lnTo>
                    <a:pt x="375549" y="1079500"/>
                  </a:lnTo>
                  <a:lnTo>
                    <a:pt x="434974" y="1092200"/>
                  </a:lnTo>
                  <a:close/>
                </a:path>
                <a:path w="2124075" h="2120900">
                  <a:moveTo>
                    <a:pt x="1772934" y="1092200"/>
                  </a:moveTo>
                  <a:lnTo>
                    <a:pt x="1689094" y="1092200"/>
                  </a:lnTo>
                  <a:lnTo>
                    <a:pt x="1748519" y="1079500"/>
                  </a:lnTo>
                  <a:lnTo>
                    <a:pt x="1834013" y="1079500"/>
                  </a:lnTo>
                  <a:lnTo>
                    <a:pt x="1772934" y="1092200"/>
                  </a:lnTo>
                  <a:close/>
                </a:path>
                <a:path w="2124075" h="2120900">
                  <a:moveTo>
                    <a:pt x="1068129" y="2120900"/>
                  </a:moveTo>
                  <a:lnTo>
                    <a:pt x="1055949" y="2120900"/>
                  </a:lnTo>
                  <a:lnTo>
                    <a:pt x="1050236" y="2032000"/>
                  </a:lnTo>
                  <a:lnTo>
                    <a:pt x="1044694" y="1955800"/>
                  </a:lnTo>
                  <a:lnTo>
                    <a:pt x="1038978" y="1892300"/>
                  </a:lnTo>
                  <a:lnTo>
                    <a:pt x="1032980" y="1828800"/>
                  </a:lnTo>
                  <a:lnTo>
                    <a:pt x="1026588" y="1765300"/>
                  </a:lnTo>
                  <a:lnTo>
                    <a:pt x="1019691" y="1714500"/>
                  </a:lnTo>
                  <a:lnTo>
                    <a:pt x="1012178" y="1651000"/>
                  </a:lnTo>
                  <a:lnTo>
                    <a:pt x="1003940" y="1600200"/>
                  </a:lnTo>
                  <a:lnTo>
                    <a:pt x="994866" y="1562100"/>
                  </a:lnTo>
                  <a:lnTo>
                    <a:pt x="984844" y="1511300"/>
                  </a:lnTo>
                  <a:lnTo>
                    <a:pt x="973765" y="1473200"/>
                  </a:lnTo>
                  <a:lnTo>
                    <a:pt x="961518" y="1435100"/>
                  </a:lnTo>
                  <a:lnTo>
                    <a:pt x="947992" y="1397000"/>
                  </a:lnTo>
                  <a:lnTo>
                    <a:pt x="933077" y="1371600"/>
                  </a:lnTo>
                  <a:lnTo>
                    <a:pt x="916662" y="1333500"/>
                  </a:lnTo>
                  <a:lnTo>
                    <a:pt x="898636" y="1308100"/>
                  </a:lnTo>
                  <a:lnTo>
                    <a:pt x="878889" y="1282700"/>
                  </a:lnTo>
                  <a:lnTo>
                    <a:pt x="857310" y="1257300"/>
                  </a:lnTo>
                  <a:lnTo>
                    <a:pt x="833791" y="1244600"/>
                  </a:lnTo>
                  <a:lnTo>
                    <a:pt x="808205" y="1219200"/>
                  </a:lnTo>
                  <a:lnTo>
                    <a:pt x="780415" y="1206500"/>
                  </a:lnTo>
                  <a:lnTo>
                    <a:pt x="750283" y="1181100"/>
                  </a:lnTo>
                  <a:lnTo>
                    <a:pt x="717673" y="1168400"/>
                  </a:lnTo>
                  <a:lnTo>
                    <a:pt x="682447" y="1155700"/>
                  </a:lnTo>
                  <a:lnTo>
                    <a:pt x="644470" y="1143000"/>
                  </a:lnTo>
                  <a:lnTo>
                    <a:pt x="603603" y="1130300"/>
                  </a:lnTo>
                  <a:lnTo>
                    <a:pt x="559710" y="1117600"/>
                  </a:lnTo>
                  <a:lnTo>
                    <a:pt x="512653" y="1117600"/>
                  </a:lnTo>
                  <a:lnTo>
                    <a:pt x="462297" y="1104900"/>
                  </a:lnTo>
                  <a:lnTo>
                    <a:pt x="408503" y="1092200"/>
                  </a:lnTo>
                  <a:lnTo>
                    <a:pt x="490485" y="1092200"/>
                  </a:lnTo>
                  <a:lnTo>
                    <a:pt x="542247" y="1104900"/>
                  </a:lnTo>
                  <a:lnTo>
                    <a:pt x="590422" y="1117600"/>
                  </a:lnTo>
                  <a:lnTo>
                    <a:pt x="635174" y="1130300"/>
                  </a:lnTo>
                  <a:lnTo>
                    <a:pt x="676664" y="1143000"/>
                  </a:lnTo>
                  <a:lnTo>
                    <a:pt x="715058" y="1155700"/>
                  </a:lnTo>
                  <a:lnTo>
                    <a:pt x="783204" y="1193800"/>
                  </a:lnTo>
                  <a:lnTo>
                    <a:pt x="813283" y="1206500"/>
                  </a:lnTo>
                  <a:lnTo>
                    <a:pt x="866270" y="1257300"/>
                  </a:lnTo>
                  <a:lnTo>
                    <a:pt x="910560" y="1308100"/>
                  </a:lnTo>
                  <a:lnTo>
                    <a:pt x="947073" y="1371600"/>
                  </a:lnTo>
                  <a:lnTo>
                    <a:pt x="962743" y="1397000"/>
                  </a:lnTo>
                  <a:lnTo>
                    <a:pt x="976866" y="1435100"/>
                  </a:lnTo>
                  <a:lnTo>
                    <a:pt x="989573" y="1485900"/>
                  </a:lnTo>
                  <a:lnTo>
                    <a:pt x="1000997" y="1524000"/>
                  </a:lnTo>
                  <a:lnTo>
                    <a:pt x="1011269" y="1574800"/>
                  </a:lnTo>
                  <a:lnTo>
                    <a:pt x="1020522" y="1625600"/>
                  </a:lnTo>
                  <a:lnTo>
                    <a:pt x="1028888" y="1676400"/>
                  </a:lnTo>
                  <a:lnTo>
                    <a:pt x="1036498" y="1739900"/>
                  </a:lnTo>
                  <a:lnTo>
                    <a:pt x="1043486" y="1803400"/>
                  </a:lnTo>
                  <a:lnTo>
                    <a:pt x="1049983" y="1879600"/>
                  </a:lnTo>
                  <a:lnTo>
                    <a:pt x="1056121" y="1943100"/>
                  </a:lnTo>
                  <a:lnTo>
                    <a:pt x="1062033" y="2019300"/>
                  </a:lnTo>
                  <a:lnTo>
                    <a:pt x="1074758" y="2019300"/>
                  </a:lnTo>
                  <a:lnTo>
                    <a:pt x="1073834" y="2032000"/>
                  </a:lnTo>
                  <a:lnTo>
                    <a:pt x="1068129" y="2120900"/>
                  </a:lnTo>
                  <a:close/>
                </a:path>
                <a:path w="2124075" h="2120900">
                  <a:moveTo>
                    <a:pt x="1074758" y="2019300"/>
                  </a:moveTo>
                  <a:lnTo>
                    <a:pt x="1062033" y="2019300"/>
                  </a:lnTo>
                  <a:lnTo>
                    <a:pt x="1067945" y="1943100"/>
                  </a:lnTo>
                  <a:lnTo>
                    <a:pt x="1074083" y="1879600"/>
                  </a:lnTo>
                  <a:lnTo>
                    <a:pt x="1080580" y="1803400"/>
                  </a:lnTo>
                  <a:lnTo>
                    <a:pt x="1087567" y="1739900"/>
                  </a:lnTo>
                  <a:lnTo>
                    <a:pt x="1095178" y="1676400"/>
                  </a:lnTo>
                  <a:lnTo>
                    <a:pt x="1103544" y="1625600"/>
                  </a:lnTo>
                  <a:lnTo>
                    <a:pt x="1112796" y="1574800"/>
                  </a:lnTo>
                  <a:lnTo>
                    <a:pt x="1123069" y="1524000"/>
                  </a:lnTo>
                  <a:lnTo>
                    <a:pt x="1134492" y="1485900"/>
                  </a:lnTo>
                  <a:lnTo>
                    <a:pt x="1147199" y="1435100"/>
                  </a:lnTo>
                  <a:lnTo>
                    <a:pt x="1161322" y="1397000"/>
                  </a:lnTo>
                  <a:lnTo>
                    <a:pt x="1176993" y="1371600"/>
                  </a:lnTo>
                  <a:lnTo>
                    <a:pt x="1194343" y="1333500"/>
                  </a:lnTo>
                  <a:lnTo>
                    <a:pt x="1234613" y="1282700"/>
                  </a:lnTo>
                  <a:lnTo>
                    <a:pt x="1283149" y="1231900"/>
                  </a:lnTo>
                  <a:lnTo>
                    <a:pt x="1340864" y="1193800"/>
                  </a:lnTo>
                  <a:lnTo>
                    <a:pt x="1373551" y="1168400"/>
                  </a:lnTo>
                  <a:lnTo>
                    <a:pt x="1447404" y="1143000"/>
                  </a:lnTo>
                  <a:lnTo>
                    <a:pt x="1488895" y="1130300"/>
                  </a:lnTo>
                  <a:lnTo>
                    <a:pt x="1533646" y="1117600"/>
                  </a:lnTo>
                  <a:lnTo>
                    <a:pt x="1581821" y="1104900"/>
                  </a:lnTo>
                  <a:lnTo>
                    <a:pt x="1633583" y="1092200"/>
                  </a:lnTo>
                  <a:lnTo>
                    <a:pt x="1715566" y="1092200"/>
                  </a:lnTo>
                  <a:lnTo>
                    <a:pt x="1661773" y="1104900"/>
                  </a:lnTo>
                  <a:lnTo>
                    <a:pt x="1611416" y="1117600"/>
                  </a:lnTo>
                  <a:lnTo>
                    <a:pt x="1564360" y="1117600"/>
                  </a:lnTo>
                  <a:lnTo>
                    <a:pt x="1520467" y="1130300"/>
                  </a:lnTo>
                  <a:lnTo>
                    <a:pt x="1479600" y="1143000"/>
                  </a:lnTo>
                  <a:lnTo>
                    <a:pt x="1441622" y="1155700"/>
                  </a:lnTo>
                  <a:lnTo>
                    <a:pt x="1373787" y="1181100"/>
                  </a:lnTo>
                  <a:lnTo>
                    <a:pt x="1343655" y="1206500"/>
                  </a:lnTo>
                  <a:lnTo>
                    <a:pt x="1315865" y="1219200"/>
                  </a:lnTo>
                  <a:lnTo>
                    <a:pt x="1290278" y="1244600"/>
                  </a:lnTo>
                  <a:lnTo>
                    <a:pt x="1266760" y="1257300"/>
                  </a:lnTo>
                  <a:lnTo>
                    <a:pt x="1245181" y="1282700"/>
                  </a:lnTo>
                  <a:lnTo>
                    <a:pt x="1225434" y="1308100"/>
                  </a:lnTo>
                  <a:lnTo>
                    <a:pt x="1207408" y="1333500"/>
                  </a:lnTo>
                  <a:lnTo>
                    <a:pt x="1190993" y="1371600"/>
                  </a:lnTo>
                  <a:lnTo>
                    <a:pt x="1176077" y="1397000"/>
                  </a:lnTo>
                  <a:lnTo>
                    <a:pt x="1162552" y="1435100"/>
                  </a:lnTo>
                  <a:lnTo>
                    <a:pt x="1150304" y="1473200"/>
                  </a:lnTo>
                  <a:lnTo>
                    <a:pt x="1139225" y="1511300"/>
                  </a:lnTo>
                  <a:lnTo>
                    <a:pt x="1129204" y="1562100"/>
                  </a:lnTo>
                  <a:lnTo>
                    <a:pt x="1120130" y="1600200"/>
                  </a:lnTo>
                  <a:lnTo>
                    <a:pt x="1111891" y="1651000"/>
                  </a:lnTo>
                  <a:lnTo>
                    <a:pt x="1104379" y="1714500"/>
                  </a:lnTo>
                  <a:lnTo>
                    <a:pt x="1097482" y="1765300"/>
                  </a:lnTo>
                  <a:lnTo>
                    <a:pt x="1091090" y="1828800"/>
                  </a:lnTo>
                  <a:lnTo>
                    <a:pt x="1085091" y="1892300"/>
                  </a:lnTo>
                  <a:lnTo>
                    <a:pt x="1079376" y="1955800"/>
                  </a:lnTo>
                  <a:lnTo>
                    <a:pt x="1074758" y="2019300"/>
                  </a:lnTo>
                  <a:close/>
                </a:path>
              </a:pathLst>
            </a:custGeom>
            <a:solidFill>
              <a:srgbClr val="F1F1F1"/>
            </a:solidFill>
          </p:spPr>
          <p:txBody>
            <a:bodyPr wrap="square" lIns="0" tIns="0" rIns="0" bIns="0" rtlCol="0"/>
            <a:lstStyle/>
            <a:p>
              <a:endParaRPr/>
            </a:p>
          </p:txBody>
        </p:sp>
        <p:sp>
          <p:nvSpPr>
            <p:cNvPr id="10" name="object 10"/>
            <p:cNvSpPr/>
            <p:nvPr/>
          </p:nvSpPr>
          <p:spPr>
            <a:xfrm>
              <a:off x="7866084" y="1702531"/>
              <a:ext cx="2124075" cy="2124075"/>
            </a:xfrm>
            <a:custGeom>
              <a:avLst/>
              <a:gdLst/>
              <a:ahLst/>
              <a:cxnLst/>
              <a:rect l="l" t="t" r="r" b="b"/>
              <a:pathLst>
                <a:path w="2124075" h="2124075">
                  <a:moveTo>
                    <a:pt x="1062037" y="2124075"/>
                  </a:moveTo>
                  <a:lnTo>
                    <a:pt x="1053689" y="2055018"/>
                  </a:lnTo>
                  <a:lnTo>
                    <a:pt x="1045331" y="1989316"/>
                  </a:lnTo>
                  <a:lnTo>
                    <a:pt x="1036868" y="1926875"/>
                  </a:lnTo>
                  <a:lnTo>
                    <a:pt x="1028204" y="1867599"/>
                  </a:lnTo>
                  <a:lnTo>
                    <a:pt x="1019243" y="1811392"/>
                  </a:lnTo>
                  <a:lnTo>
                    <a:pt x="1009892" y="1758160"/>
                  </a:lnTo>
                  <a:lnTo>
                    <a:pt x="1000053" y="1707806"/>
                  </a:lnTo>
                  <a:lnTo>
                    <a:pt x="989632" y="1660235"/>
                  </a:lnTo>
                  <a:lnTo>
                    <a:pt x="978534" y="1615352"/>
                  </a:lnTo>
                  <a:lnTo>
                    <a:pt x="966662" y="1573062"/>
                  </a:lnTo>
                  <a:lnTo>
                    <a:pt x="953923" y="1533269"/>
                  </a:lnTo>
                  <a:lnTo>
                    <a:pt x="940219" y="1495878"/>
                  </a:lnTo>
                  <a:lnTo>
                    <a:pt x="909540" y="1427919"/>
                  </a:lnTo>
                  <a:lnTo>
                    <a:pt x="873861" y="1368423"/>
                  </a:lnTo>
                  <a:lnTo>
                    <a:pt x="832419" y="1316626"/>
                  </a:lnTo>
                  <a:lnTo>
                    <a:pt x="784453" y="1271766"/>
                  </a:lnTo>
                  <a:lnTo>
                    <a:pt x="729198" y="1233079"/>
                  </a:lnTo>
                  <a:lnTo>
                    <a:pt x="665891" y="1199803"/>
                  </a:lnTo>
                  <a:lnTo>
                    <a:pt x="593770" y="1171174"/>
                  </a:lnTo>
                  <a:lnTo>
                    <a:pt x="554166" y="1158364"/>
                  </a:lnTo>
                  <a:lnTo>
                    <a:pt x="512072" y="1146429"/>
                  </a:lnTo>
                  <a:lnTo>
                    <a:pt x="467393" y="1135275"/>
                  </a:lnTo>
                  <a:lnTo>
                    <a:pt x="420034" y="1124806"/>
                  </a:lnTo>
                  <a:lnTo>
                    <a:pt x="369899" y="1114926"/>
                  </a:lnTo>
                  <a:lnTo>
                    <a:pt x="316892" y="1105541"/>
                  </a:lnTo>
                  <a:lnTo>
                    <a:pt x="260919" y="1096554"/>
                  </a:lnTo>
                  <a:lnTo>
                    <a:pt x="201884" y="1087870"/>
                  </a:lnTo>
                  <a:lnTo>
                    <a:pt x="139692" y="1079395"/>
                  </a:lnTo>
                  <a:lnTo>
                    <a:pt x="74247" y="1071032"/>
                  </a:lnTo>
                  <a:lnTo>
                    <a:pt x="0" y="1062037"/>
                  </a:lnTo>
                  <a:lnTo>
                    <a:pt x="69198" y="1053671"/>
                  </a:lnTo>
                  <a:lnTo>
                    <a:pt x="135026" y="1045295"/>
                  </a:lnTo>
                  <a:lnTo>
                    <a:pt x="197582" y="1036813"/>
                  </a:lnTo>
                  <a:lnTo>
                    <a:pt x="256959" y="1028130"/>
                  </a:lnTo>
                  <a:lnTo>
                    <a:pt x="313256" y="1019148"/>
                  </a:lnTo>
                  <a:lnTo>
                    <a:pt x="366566" y="1009772"/>
                  </a:lnTo>
                  <a:lnTo>
                    <a:pt x="416987" y="999906"/>
                  </a:lnTo>
                  <a:lnTo>
                    <a:pt x="464615" y="989454"/>
                  </a:lnTo>
                  <a:lnTo>
                    <a:pt x="509544" y="978320"/>
                  </a:lnTo>
                  <a:lnTo>
                    <a:pt x="551873" y="966408"/>
                  </a:lnTo>
                  <a:lnTo>
                    <a:pt x="591695" y="953622"/>
                  </a:lnTo>
                  <a:lnTo>
                    <a:pt x="629108" y="939866"/>
                  </a:lnTo>
                  <a:lnTo>
                    <a:pt x="664207" y="925045"/>
                  </a:lnTo>
                  <a:lnTo>
                    <a:pt x="727849" y="891820"/>
                  </a:lnTo>
                  <a:lnTo>
                    <a:pt x="783387" y="853179"/>
                  </a:lnTo>
                  <a:lnTo>
                    <a:pt x="831590" y="808356"/>
                  </a:lnTo>
                  <a:lnTo>
                    <a:pt x="873226" y="756581"/>
                  </a:lnTo>
                  <a:lnTo>
                    <a:pt x="909063" y="697088"/>
                  </a:lnTo>
                  <a:lnTo>
                    <a:pt x="939868" y="629107"/>
                  </a:lnTo>
                  <a:lnTo>
                    <a:pt x="953624" y="591694"/>
                  </a:lnTo>
                  <a:lnTo>
                    <a:pt x="966410" y="551872"/>
                  </a:lnTo>
                  <a:lnTo>
                    <a:pt x="978321" y="509544"/>
                  </a:lnTo>
                  <a:lnTo>
                    <a:pt x="989455" y="464614"/>
                  </a:lnTo>
                  <a:lnTo>
                    <a:pt x="999907" y="416987"/>
                  </a:lnTo>
                  <a:lnTo>
                    <a:pt x="1009773" y="366566"/>
                  </a:lnTo>
                  <a:lnTo>
                    <a:pt x="1019149" y="313255"/>
                  </a:lnTo>
                  <a:lnTo>
                    <a:pt x="1028131" y="256959"/>
                  </a:lnTo>
                  <a:lnTo>
                    <a:pt x="1036814" y="197582"/>
                  </a:lnTo>
                  <a:lnTo>
                    <a:pt x="1045296" y="135026"/>
                  </a:lnTo>
                  <a:lnTo>
                    <a:pt x="1053672" y="69198"/>
                  </a:lnTo>
                  <a:lnTo>
                    <a:pt x="1062037" y="0"/>
                  </a:lnTo>
                  <a:lnTo>
                    <a:pt x="1070402" y="69198"/>
                  </a:lnTo>
                  <a:lnTo>
                    <a:pt x="1078778" y="135026"/>
                  </a:lnTo>
                  <a:lnTo>
                    <a:pt x="1087260" y="197582"/>
                  </a:lnTo>
                  <a:lnTo>
                    <a:pt x="1095943" y="256959"/>
                  </a:lnTo>
                  <a:lnTo>
                    <a:pt x="1104925" y="313255"/>
                  </a:lnTo>
                  <a:lnTo>
                    <a:pt x="1114301" y="366566"/>
                  </a:lnTo>
                  <a:lnTo>
                    <a:pt x="1124167" y="416987"/>
                  </a:lnTo>
                  <a:lnTo>
                    <a:pt x="1134619" y="464614"/>
                  </a:lnTo>
                  <a:lnTo>
                    <a:pt x="1145753" y="509544"/>
                  </a:lnTo>
                  <a:lnTo>
                    <a:pt x="1157665" y="551872"/>
                  </a:lnTo>
                  <a:lnTo>
                    <a:pt x="1170450" y="591694"/>
                  </a:lnTo>
                  <a:lnTo>
                    <a:pt x="1184206" y="629107"/>
                  </a:lnTo>
                  <a:lnTo>
                    <a:pt x="1199028" y="664206"/>
                  </a:lnTo>
                  <a:lnTo>
                    <a:pt x="1232253" y="727847"/>
                  </a:lnTo>
                  <a:lnTo>
                    <a:pt x="1270893" y="783385"/>
                  </a:lnTo>
                  <a:lnTo>
                    <a:pt x="1315717" y="831589"/>
                  </a:lnTo>
                  <a:lnTo>
                    <a:pt x="1367491" y="873224"/>
                  </a:lnTo>
                  <a:lnTo>
                    <a:pt x="1426985" y="909061"/>
                  </a:lnTo>
                  <a:lnTo>
                    <a:pt x="1494966" y="939866"/>
                  </a:lnTo>
                  <a:lnTo>
                    <a:pt x="1532379" y="953622"/>
                  </a:lnTo>
                  <a:lnTo>
                    <a:pt x="1572201" y="966408"/>
                  </a:lnTo>
                  <a:lnTo>
                    <a:pt x="1614530" y="978320"/>
                  </a:lnTo>
                  <a:lnTo>
                    <a:pt x="1659460" y="989454"/>
                  </a:lnTo>
                  <a:lnTo>
                    <a:pt x="1707087" y="999906"/>
                  </a:lnTo>
                  <a:lnTo>
                    <a:pt x="1757508" y="1009772"/>
                  </a:lnTo>
                  <a:lnTo>
                    <a:pt x="1810819" y="1019148"/>
                  </a:lnTo>
                  <a:lnTo>
                    <a:pt x="1867115" y="1028130"/>
                  </a:lnTo>
                  <a:lnTo>
                    <a:pt x="1926492" y="1036813"/>
                  </a:lnTo>
                  <a:lnTo>
                    <a:pt x="1989048" y="1045295"/>
                  </a:lnTo>
                  <a:lnTo>
                    <a:pt x="2054876" y="1053671"/>
                  </a:lnTo>
                  <a:lnTo>
                    <a:pt x="2124075" y="1062037"/>
                  </a:lnTo>
                  <a:lnTo>
                    <a:pt x="2054876" y="1070402"/>
                  </a:lnTo>
                  <a:lnTo>
                    <a:pt x="1989048" y="1078778"/>
                  </a:lnTo>
                  <a:lnTo>
                    <a:pt x="1926492" y="1087260"/>
                  </a:lnTo>
                  <a:lnTo>
                    <a:pt x="1867115" y="1095943"/>
                  </a:lnTo>
                  <a:lnTo>
                    <a:pt x="1810819" y="1104925"/>
                  </a:lnTo>
                  <a:lnTo>
                    <a:pt x="1757508" y="1114301"/>
                  </a:lnTo>
                  <a:lnTo>
                    <a:pt x="1707087" y="1124167"/>
                  </a:lnTo>
                  <a:lnTo>
                    <a:pt x="1659460" y="1134619"/>
                  </a:lnTo>
                  <a:lnTo>
                    <a:pt x="1614530" y="1145753"/>
                  </a:lnTo>
                  <a:lnTo>
                    <a:pt x="1572201" y="1157664"/>
                  </a:lnTo>
                  <a:lnTo>
                    <a:pt x="1532379" y="1170450"/>
                  </a:lnTo>
                  <a:lnTo>
                    <a:pt x="1494966" y="1184206"/>
                  </a:lnTo>
                  <a:lnTo>
                    <a:pt x="1459867" y="1199028"/>
                  </a:lnTo>
                  <a:lnTo>
                    <a:pt x="1396226" y="1232253"/>
                  </a:lnTo>
                  <a:lnTo>
                    <a:pt x="1340687" y="1270893"/>
                  </a:lnTo>
                  <a:lnTo>
                    <a:pt x="1292484" y="1315717"/>
                  </a:lnTo>
                  <a:lnTo>
                    <a:pt x="1250848" y="1367491"/>
                  </a:lnTo>
                  <a:lnTo>
                    <a:pt x="1215011" y="1426985"/>
                  </a:lnTo>
                  <a:lnTo>
                    <a:pt x="1184206" y="1494966"/>
                  </a:lnTo>
                  <a:lnTo>
                    <a:pt x="1170450" y="1532379"/>
                  </a:lnTo>
                  <a:lnTo>
                    <a:pt x="1157665" y="1572201"/>
                  </a:lnTo>
                  <a:lnTo>
                    <a:pt x="1145753" y="1614530"/>
                  </a:lnTo>
                  <a:lnTo>
                    <a:pt x="1134619" y="1659459"/>
                  </a:lnTo>
                  <a:lnTo>
                    <a:pt x="1124167" y="1707087"/>
                  </a:lnTo>
                  <a:lnTo>
                    <a:pt x="1114301" y="1757508"/>
                  </a:lnTo>
                  <a:lnTo>
                    <a:pt x="1104925" y="1810819"/>
                  </a:lnTo>
                  <a:lnTo>
                    <a:pt x="1095943" y="1867115"/>
                  </a:lnTo>
                  <a:lnTo>
                    <a:pt x="1087260" y="1926492"/>
                  </a:lnTo>
                  <a:lnTo>
                    <a:pt x="1078778" y="1989048"/>
                  </a:lnTo>
                  <a:lnTo>
                    <a:pt x="1070402" y="2054876"/>
                  </a:lnTo>
                  <a:lnTo>
                    <a:pt x="1062037" y="2124075"/>
                  </a:lnTo>
                  <a:close/>
                </a:path>
              </a:pathLst>
            </a:custGeom>
            <a:solidFill>
              <a:srgbClr val="12C273"/>
            </a:solidFill>
          </p:spPr>
          <p:txBody>
            <a:bodyPr wrap="square" lIns="0" tIns="0" rIns="0" bIns="0" rtlCol="0"/>
            <a:lstStyle/>
            <a:p>
              <a:endParaRPr/>
            </a:p>
          </p:txBody>
        </p:sp>
      </p:grpSp>
      <p:sp>
        <p:nvSpPr>
          <p:cNvPr id="11" name="object 11"/>
          <p:cNvSpPr txBox="1">
            <a:spLocks noGrp="1"/>
          </p:cNvSpPr>
          <p:nvPr>
            <p:ph type="title"/>
          </p:nvPr>
        </p:nvSpPr>
        <p:spPr>
          <a:xfrm>
            <a:off x="1444800" y="2276660"/>
            <a:ext cx="6516398" cy="2243046"/>
          </a:xfrm>
          <a:prstGeom prst="rect">
            <a:avLst/>
          </a:prstGeom>
        </p:spPr>
        <p:txBody>
          <a:bodyPr vert="horz" wrap="square" lIns="0" tIns="1078353" rIns="0" bIns="0" rtlCol="0">
            <a:spAutoFit/>
          </a:bodyPr>
          <a:lstStyle/>
          <a:p>
            <a:pPr marL="372745">
              <a:lnSpc>
                <a:spcPct val="100000"/>
              </a:lnSpc>
              <a:spcBef>
                <a:spcPts val="100"/>
              </a:spcBef>
            </a:pPr>
            <a:r>
              <a:rPr dirty="0"/>
              <a:t>REFERENCES</a:t>
            </a:r>
          </a:p>
        </p:txBody>
      </p:sp>
      <p:sp>
        <p:nvSpPr>
          <p:cNvPr id="12" name="object 12"/>
          <p:cNvSpPr txBox="1"/>
          <p:nvPr/>
        </p:nvSpPr>
        <p:spPr>
          <a:xfrm>
            <a:off x="1805390" y="5319713"/>
            <a:ext cx="3806190" cy="2723823"/>
          </a:xfrm>
          <a:prstGeom prst="rect">
            <a:avLst/>
          </a:prstGeom>
        </p:spPr>
        <p:txBody>
          <a:bodyPr vert="horz" wrap="square" lIns="0" tIns="73660" rIns="0" bIns="0" rtlCol="0">
            <a:spAutoFit/>
          </a:bodyPr>
          <a:lstStyle/>
          <a:p>
            <a:pPr marL="12700">
              <a:lnSpc>
                <a:spcPct val="100000"/>
              </a:lnSpc>
              <a:spcBef>
                <a:spcPts val="580"/>
              </a:spcBef>
            </a:pPr>
            <a:r>
              <a:rPr sz="2600" dirty="0">
                <a:solidFill>
                  <a:srgbClr val="12C273"/>
                </a:solidFill>
                <a:latin typeface="Arial Black"/>
                <a:cs typeface="Arial Black"/>
              </a:rPr>
              <a:t>Tom Schimansky</a:t>
            </a:r>
            <a:endParaRPr sz="2600">
              <a:latin typeface="Arial Black"/>
              <a:cs typeface="Arial Black"/>
            </a:endParaRPr>
          </a:p>
          <a:p>
            <a:pPr marL="12700">
              <a:lnSpc>
                <a:spcPct val="100000"/>
              </a:lnSpc>
              <a:spcBef>
                <a:spcPts val="480"/>
              </a:spcBef>
            </a:pPr>
            <a:r>
              <a:rPr sz="2600" dirty="0">
                <a:solidFill>
                  <a:srgbClr val="FFFFFF"/>
                </a:solidFill>
                <a:latin typeface="Lucida Sans Unicode"/>
                <a:cs typeface="Lucida Sans Unicode"/>
              </a:rPr>
              <a:t>FOR CUSTOMTKINTER</a:t>
            </a:r>
            <a:endParaRPr sz="2600">
              <a:latin typeface="Lucida Sans Unicode"/>
              <a:cs typeface="Lucida Sans Unicode"/>
            </a:endParaRPr>
          </a:p>
          <a:p>
            <a:pPr>
              <a:lnSpc>
                <a:spcPct val="100000"/>
              </a:lnSpc>
              <a:spcBef>
                <a:spcPts val="55"/>
              </a:spcBef>
            </a:pPr>
            <a:endParaRPr sz="3300">
              <a:latin typeface="Lucida Sans Unicode"/>
              <a:cs typeface="Lucida Sans Unicode"/>
            </a:endParaRPr>
          </a:p>
          <a:p>
            <a:pPr marL="12700">
              <a:lnSpc>
                <a:spcPct val="100000"/>
              </a:lnSpc>
            </a:pPr>
            <a:r>
              <a:rPr sz="2600" dirty="0">
                <a:solidFill>
                  <a:srgbClr val="12C273"/>
                </a:solidFill>
                <a:latin typeface="Arial Black"/>
                <a:cs typeface="Arial Black"/>
                <a:hlinkClick r:id="rId7"/>
              </a:rPr>
              <a:t>www.1mg.com</a:t>
            </a:r>
            <a:endParaRPr sz="2600">
              <a:latin typeface="Arial Black"/>
              <a:cs typeface="Arial Black"/>
            </a:endParaRPr>
          </a:p>
          <a:p>
            <a:pPr marL="12700">
              <a:lnSpc>
                <a:spcPct val="100000"/>
              </a:lnSpc>
              <a:spcBef>
                <a:spcPts val="480"/>
              </a:spcBef>
            </a:pPr>
            <a:r>
              <a:rPr sz="2600" dirty="0">
                <a:solidFill>
                  <a:srgbClr val="FFFFFF"/>
                </a:solidFill>
                <a:latin typeface="Lucida Sans Unicode"/>
                <a:cs typeface="Lucida Sans Unicode"/>
              </a:rPr>
              <a:t>FOR DATA VERIFICATION</a:t>
            </a:r>
            <a:endParaRPr sz="2600">
              <a:latin typeface="Lucida Sans Unicode"/>
              <a:cs typeface="Lucida Sans Unicod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833561" y="5600700"/>
            <a:ext cx="16620878" cy="3792705"/>
          </a:xfrm>
          <a:prstGeom prst="rect">
            <a:avLst/>
          </a:prstGeom>
        </p:spPr>
        <p:txBody>
          <a:bodyPr vert="horz" wrap="square" lIns="0" tIns="1010285" rIns="0" bIns="0" rtlCol="0">
            <a:spAutoFit/>
          </a:bodyPr>
          <a:lstStyle/>
          <a:p>
            <a:pPr algn="ctr">
              <a:lnSpc>
                <a:spcPct val="100000"/>
              </a:lnSpc>
              <a:spcBef>
                <a:spcPts val="7955"/>
              </a:spcBef>
            </a:pPr>
            <a:r>
              <a:rPr sz="15050" dirty="0"/>
              <a:t>Thanks For Watching</a:t>
            </a:r>
          </a:p>
          <a:p>
            <a:pPr algn="ctr">
              <a:lnSpc>
                <a:spcPct val="100000"/>
              </a:lnSpc>
              <a:spcBef>
                <a:spcPts val="1120"/>
              </a:spcBef>
              <a:tabLst>
                <a:tab pos="295910" algn="l"/>
                <a:tab pos="654050" algn="l"/>
                <a:tab pos="1012825" algn="l"/>
                <a:tab pos="1391285" algn="l"/>
                <a:tab pos="2121535" algn="l"/>
                <a:tab pos="2539365" algn="l"/>
                <a:tab pos="2922270" algn="l"/>
                <a:tab pos="3278504" algn="l"/>
                <a:tab pos="3563620" algn="l"/>
                <a:tab pos="3968115" algn="l"/>
                <a:tab pos="4253230" algn="l"/>
                <a:tab pos="4632325" algn="l"/>
                <a:tab pos="5043170" algn="l"/>
              </a:tabLst>
            </a:pPr>
            <a:r>
              <a:rPr sz="2050" dirty="0">
                <a:solidFill>
                  <a:srgbClr val="FFFFFF"/>
                </a:solidFill>
                <a:latin typeface="Lucida Sans Unicode"/>
                <a:cs typeface="Lucida Sans Unicode"/>
              </a:rPr>
              <a:t>-	T	E	A	M	O	B	S	I	D	I	A	N	-</a:t>
            </a:r>
            <a:endParaRPr sz="2050" dirty="0">
              <a:latin typeface="Lucida Sans Unicode"/>
              <a:cs typeface="Lucida Sans Unicod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2C27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TotalTime>
  <Words>312</Words>
  <Application>Microsoft Office PowerPoint</Application>
  <PresentationFormat>Custom</PresentationFormat>
  <Paragraphs>47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 Black</vt:lpstr>
      <vt:lpstr>Calibri</vt:lpstr>
      <vt:lpstr>Lucida Sans Unicode</vt:lpstr>
      <vt:lpstr>Tahoma</vt:lpstr>
      <vt:lpstr>Office Theme</vt:lpstr>
      <vt:lpstr>P R E S E N T A T I O N</vt:lpstr>
      <vt:lpstr>TEAM OBSIDIAN INTRODUCTION</vt:lpstr>
      <vt:lpstr>PROJECT DESCRIPTION</vt:lpstr>
      <vt:lpstr>SOLUTION APPROACH</vt:lpstr>
      <vt:lpstr>INDIVIDUAL CONTRIBUTION</vt:lpstr>
      <vt:lpstr>APPLICATIONS</vt:lpstr>
      <vt:lpstr>REFERENCES</vt:lpstr>
      <vt:lpstr>Thanks For Watching - T E A M O B S I D I A 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Ripped Paper Rock Music Presentation</dc:title>
  <dc:creator>Akshu BaWa</dc:creator>
  <cp:keywords>DAFVOFrDF6o,BAFVOCUHduo</cp:keywords>
  <cp:lastModifiedBy>Akshay Negi</cp:lastModifiedBy>
  <cp:revision>1</cp:revision>
  <dcterms:created xsi:type="dcterms:W3CDTF">2022-12-19T20:06:48Z</dcterms:created>
  <dcterms:modified xsi:type="dcterms:W3CDTF">2022-12-19T20:21:45Z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2022-12-19T00:00:00Z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2022-12-19T00:00:00Z</vt:filetime>
  </property>
</Properties>
</file>